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4316" r:id="rId1"/>
  </p:sldMasterIdLst>
  <p:notesMasterIdLst>
    <p:notesMasterId r:id="rId31"/>
  </p:notesMasterIdLst>
  <p:handoutMasterIdLst>
    <p:handoutMasterId r:id="rId32"/>
  </p:handoutMasterIdLst>
  <p:sldIdLst>
    <p:sldId id="1441" r:id="rId2"/>
    <p:sldId id="1443" r:id="rId3"/>
    <p:sldId id="612" r:id="rId4"/>
    <p:sldId id="360" r:id="rId5"/>
    <p:sldId id="1478" r:id="rId6"/>
    <p:sldId id="1447" r:id="rId7"/>
    <p:sldId id="1455" r:id="rId8"/>
    <p:sldId id="1456" r:id="rId9"/>
    <p:sldId id="1458" r:id="rId10"/>
    <p:sldId id="1459" r:id="rId11"/>
    <p:sldId id="1460" r:id="rId12"/>
    <p:sldId id="1461" r:id="rId13"/>
    <p:sldId id="1462" r:id="rId14"/>
    <p:sldId id="1463" r:id="rId15"/>
    <p:sldId id="1464" r:id="rId16"/>
    <p:sldId id="1465" r:id="rId17"/>
    <p:sldId id="1467" r:id="rId18"/>
    <p:sldId id="1466" r:id="rId19"/>
    <p:sldId id="1468" r:id="rId20"/>
    <p:sldId id="1469" r:id="rId21"/>
    <p:sldId id="1470" r:id="rId22"/>
    <p:sldId id="1471" r:id="rId23"/>
    <p:sldId id="1472" r:id="rId24"/>
    <p:sldId id="1473" r:id="rId25"/>
    <p:sldId id="1474" r:id="rId26"/>
    <p:sldId id="1475" r:id="rId27"/>
    <p:sldId id="1476" r:id="rId28"/>
    <p:sldId id="1479" r:id="rId29"/>
    <p:sldId id="1477" r:id="rId30"/>
  </p:sldIdLst>
  <p:sldSz cx="12192000" cy="6858000"/>
  <p:notesSz cx="6805613" cy="99393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ohne Titel" id="{E9D9B63D-0BB2-45BE-9021-E6E3D0BDAC8D}">
          <p14:sldIdLst>
            <p14:sldId id="1441"/>
            <p14:sldId id="1443"/>
            <p14:sldId id="612"/>
            <p14:sldId id="360"/>
            <p14:sldId id="1478"/>
            <p14:sldId id="1447"/>
            <p14:sldId id="1455"/>
            <p14:sldId id="1456"/>
            <p14:sldId id="1458"/>
            <p14:sldId id="1459"/>
            <p14:sldId id="1460"/>
            <p14:sldId id="1461"/>
            <p14:sldId id="1462"/>
            <p14:sldId id="1463"/>
            <p14:sldId id="1464"/>
            <p14:sldId id="1465"/>
            <p14:sldId id="1467"/>
            <p14:sldId id="1466"/>
            <p14:sldId id="1468"/>
            <p14:sldId id="1469"/>
            <p14:sldId id="1470"/>
            <p14:sldId id="1471"/>
            <p14:sldId id="1472"/>
            <p14:sldId id="1473"/>
            <p14:sldId id="1474"/>
            <p14:sldId id="1475"/>
            <p14:sldId id="1476"/>
            <p14:sldId id="1479"/>
            <p14:sldId id="1477"/>
          </p14:sldIdLst>
        </p14:section>
      </p14:sectionLst>
    </p:ext>
    <p:ext uri="{EFAFB233-063F-42B5-8137-9DF3F51BA10A}">
      <p15:sldGuideLst xmlns:p15="http://schemas.microsoft.com/office/powerpoint/2012/main">
        <p15:guide id="2" pos="211" userDrawn="1">
          <p15:clr>
            <a:srgbClr val="A4A3A4"/>
          </p15:clr>
        </p15:guide>
        <p15:guide id="3" orient="horz" pos="158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orient="horz" pos="8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5556"/>
    <a:srgbClr val="ED1C24"/>
    <a:srgbClr val="6C7474"/>
    <a:srgbClr val="FFFFFF"/>
    <a:srgbClr val="1E2B50"/>
    <a:srgbClr val="A99992"/>
    <a:srgbClr val="747776"/>
    <a:srgbClr val="A7ACAC"/>
    <a:srgbClr val="BDBFBF"/>
    <a:srgbClr val="C4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ECAC99-AFF4-4B1B-91A0-896D7DC85E88}" v="724" dt="2023-10-09T10:43:14.8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Tmavý styl 2 – zvýraznění 3/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807" autoAdjust="0"/>
  </p:normalViewPr>
  <p:slideViewPr>
    <p:cSldViewPr snapToObjects="1" showGuides="1">
      <p:cViewPr varScale="1">
        <p:scale>
          <a:sx n="83" d="100"/>
          <a:sy n="83" d="100"/>
        </p:scale>
        <p:origin x="91" y="82"/>
      </p:cViewPr>
      <p:guideLst>
        <p:guide pos="211"/>
        <p:guide orient="horz" pos="158"/>
        <p:guide pos="7469"/>
        <p:guide orient="horz" pos="3974"/>
        <p:guide pos="3840"/>
        <p:guide orient="horz" pos="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š Mládek" userId="a6280aa5-8338-45e8-bca1-f1f7d5bb9af6" providerId="ADAL" clId="{40ECAC99-AFF4-4B1B-91A0-896D7DC85E88}"/>
    <pc:docChg chg="undo custSel addSld delSld modSld sldOrd modMainMaster modSection">
      <pc:chgData name="Leoš Mládek" userId="a6280aa5-8338-45e8-bca1-f1f7d5bb9af6" providerId="ADAL" clId="{40ECAC99-AFF4-4B1B-91A0-896D7DC85E88}" dt="2023-10-10T04:59:10.806" v="3599"/>
      <pc:docMkLst>
        <pc:docMk/>
      </pc:docMkLst>
      <pc:sldChg chg="del">
        <pc:chgData name="Leoš Mládek" userId="a6280aa5-8338-45e8-bca1-f1f7d5bb9af6" providerId="ADAL" clId="{40ECAC99-AFF4-4B1B-91A0-896D7DC85E88}" dt="2023-10-09T10:34:16" v="3043" actId="47"/>
        <pc:sldMkLst>
          <pc:docMk/>
          <pc:sldMk cId="3180109779" sldId="324"/>
        </pc:sldMkLst>
      </pc:sldChg>
      <pc:sldChg chg="del">
        <pc:chgData name="Leoš Mládek" userId="a6280aa5-8338-45e8-bca1-f1f7d5bb9af6" providerId="ADAL" clId="{40ECAC99-AFF4-4B1B-91A0-896D7DC85E88}" dt="2023-10-09T10:34:16.740" v="3044" actId="47"/>
        <pc:sldMkLst>
          <pc:docMk/>
          <pc:sldMk cId="2356765217" sldId="325"/>
        </pc:sldMkLst>
      </pc:sldChg>
      <pc:sldChg chg="del">
        <pc:chgData name="Leoš Mládek" userId="a6280aa5-8338-45e8-bca1-f1f7d5bb9af6" providerId="ADAL" clId="{40ECAC99-AFF4-4B1B-91A0-896D7DC85E88}" dt="2023-10-09T10:34:19.646" v="3049" actId="47"/>
        <pc:sldMkLst>
          <pc:docMk/>
          <pc:sldMk cId="2461514526" sldId="330"/>
        </pc:sldMkLst>
      </pc:sldChg>
      <pc:sldChg chg="modSp mod ord">
        <pc:chgData name="Leoš Mládek" userId="a6280aa5-8338-45e8-bca1-f1f7d5bb9af6" providerId="ADAL" clId="{40ECAC99-AFF4-4B1B-91A0-896D7DC85E88}" dt="2023-10-09T08:13:27.323" v="1639" actId="20577"/>
        <pc:sldMkLst>
          <pc:docMk/>
          <pc:sldMk cId="2421681875" sldId="360"/>
        </pc:sldMkLst>
        <pc:spChg chg="mod">
          <ac:chgData name="Leoš Mládek" userId="a6280aa5-8338-45e8-bca1-f1f7d5bb9af6" providerId="ADAL" clId="{40ECAC99-AFF4-4B1B-91A0-896D7DC85E88}" dt="2023-10-09T08:13:27.323" v="1639" actId="20577"/>
          <ac:spMkLst>
            <pc:docMk/>
            <pc:sldMk cId="2421681875" sldId="360"/>
            <ac:spMk id="12" creationId="{106ADD07-5585-42B8-882A-39D7C13D24EB}"/>
          </ac:spMkLst>
        </pc:spChg>
      </pc:sldChg>
      <pc:sldChg chg="del">
        <pc:chgData name="Leoš Mládek" userId="a6280aa5-8338-45e8-bca1-f1f7d5bb9af6" providerId="ADAL" clId="{40ECAC99-AFF4-4B1B-91A0-896D7DC85E88}" dt="2023-10-09T10:34:21.273" v="3052" actId="47"/>
        <pc:sldMkLst>
          <pc:docMk/>
          <pc:sldMk cId="1934895341" sldId="381"/>
        </pc:sldMkLst>
      </pc:sldChg>
      <pc:sldChg chg="del">
        <pc:chgData name="Leoš Mládek" userId="a6280aa5-8338-45e8-bca1-f1f7d5bb9af6" providerId="ADAL" clId="{40ECAC99-AFF4-4B1B-91A0-896D7DC85E88}" dt="2023-10-09T10:34:24.970" v="3057" actId="47"/>
        <pc:sldMkLst>
          <pc:docMk/>
          <pc:sldMk cId="3806000538" sldId="384"/>
        </pc:sldMkLst>
      </pc:sldChg>
      <pc:sldChg chg="del">
        <pc:chgData name="Leoš Mládek" userId="a6280aa5-8338-45e8-bca1-f1f7d5bb9af6" providerId="ADAL" clId="{40ECAC99-AFF4-4B1B-91A0-896D7DC85E88}" dt="2023-10-09T10:34:20.746" v="3051" actId="47"/>
        <pc:sldMkLst>
          <pc:docMk/>
          <pc:sldMk cId="2085397789" sldId="385"/>
        </pc:sldMkLst>
      </pc:sldChg>
      <pc:sldChg chg="del">
        <pc:chgData name="Leoš Mládek" userId="a6280aa5-8338-45e8-bca1-f1f7d5bb9af6" providerId="ADAL" clId="{40ECAC99-AFF4-4B1B-91A0-896D7DC85E88}" dt="2023-10-09T10:34:26.083" v="3058" actId="47"/>
        <pc:sldMkLst>
          <pc:docMk/>
          <pc:sldMk cId="1401382455" sldId="389"/>
        </pc:sldMkLst>
      </pc:sldChg>
      <pc:sldChg chg="del">
        <pc:chgData name="Leoš Mládek" userId="a6280aa5-8338-45e8-bca1-f1f7d5bb9af6" providerId="ADAL" clId="{40ECAC99-AFF4-4B1B-91A0-896D7DC85E88}" dt="2023-10-09T10:34:17.339" v="3045" actId="47"/>
        <pc:sldMkLst>
          <pc:docMk/>
          <pc:sldMk cId="767252167" sldId="392"/>
        </pc:sldMkLst>
      </pc:sldChg>
      <pc:sldChg chg="addSp modSp ord modAnim">
        <pc:chgData name="Leoš Mládek" userId="a6280aa5-8338-45e8-bca1-f1f7d5bb9af6" providerId="ADAL" clId="{40ECAC99-AFF4-4B1B-91A0-896D7DC85E88}" dt="2023-10-10T04:59:10.806" v="3599"/>
        <pc:sldMkLst>
          <pc:docMk/>
          <pc:sldMk cId="527171130" sldId="612"/>
        </pc:sldMkLst>
        <pc:picChg chg="add mod">
          <ac:chgData name="Leoš Mládek" userId="a6280aa5-8338-45e8-bca1-f1f7d5bb9af6" providerId="ADAL" clId="{40ECAC99-AFF4-4B1B-91A0-896D7DC85E88}" dt="2023-10-09T08:12:27.273" v="1632" actId="1076"/>
          <ac:picMkLst>
            <pc:docMk/>
            <pc:sldMk cId="527171130" sldId="612"/>
            <ac:picMk id="4098" creationId="{CA270A89-C251-F9E8-1386-3C40C11E266D}"/>
          </ac:picMkLst>
        </pc:picChg>
      </pc:sldChg>
      <pc:sldChg chg="del">
        <pc:chgData name="Leoš Mládek" userId="a6280aa5-8338-45e8-bca1-f1f7d5bb9af6" providerId="ADAL" clId="{40ECAC99-AFF4-4B1B-91A0-896D7DC85E88}" dt="2023-10-09T10:34:20.197" v="3050" actId="47"/>
        <pc:sldMkLst>
          <pc:docMk/>
          <pc:sldMk cId="2170769306" sldId="857"/>
        </pc:sldMkLst>
      </pc:sldChg>
      <pc:sldChg chg="del">
        <pc:chgData name="Leoš Mládek" userId="a6280aa5-8338-45e8-bca1-f1f7d5bb9af6" providerId="ADAL" clId="{40ECAC99-AFF4-4B1B-91A0-896D7DC85E88}" dt="2023-10-09T10:34:15.295" v="3042" actId="47"/>
        <pc:sldMkLst>
          <pc:docMk/>
          <pc:sldMk cId="142818875" sldId="1392"/>
        </pc:sldMkLst>
      </pc:sldChg>
      <pc:sldChg chg="del">
        <pc:chgData name="Leoš Mládek" userId="a6280aa5-8338-45e8-bca1-f1f7d5bb9af6" providerId="ADAL" clId="{40ECAC99-AFF4-4B1B-91A0-896D7DC85E88}" dt="2023-10-09T10:34:14.464" v="3041" actId="47"/>
        <pc:sldMkLst>
          <pc:docMk/>
          <pc:sldMk cId="3530005429" sldId="1407"/>
        </pc:sldMkLst>
      </pc:sldChg>
      <pc:sldChg chg="del">
        <pc:chgData name="Leoš Mládek" userId="a6280aa5-8338-45e8-bca1-f1f7d5bb9af6" providerId="ADAL" clId="{40ECAC99-AFF4-4B1B-91A0-896D7DC85E88}" dt="2023-10-09T10:34:18.502" v="3047" actId="47"/>
        <pc:sldMkLst>
          <pc:docMk/>
          <pc:sldMk cId="2260002538" sldId="1434"/>
        </pc:sldMkLst>
      </pc:sldChg>
      <pc:sldChg chg="del">
        <pc:chgData name="Leoš Mládek" userId="a6280aa5-8338-45e8-bca1-f1f7d5bb9af6" providerId="ADAL" clId="{40ECAC99-AFF4-4B1B-91A0-896D7DC85E88}" dt="2023-10-09T10:34:22.960" v="3054" actId="47"/>
        <pc:sldMkLst>
          <pc:docMk/>
          <pc:sldMk cId="548617244" sldId="1439"/>
        </pc:sldMkLst>
      </pc:sldChg>
      <pc:sldChg chg="del">
        <pc:chgData name="Leoš Mládek" userId="a6280aa5-8338-45e8-bca1-f1f7d5bb9af6" providerId="ADAL" clId="{40ECAC99-AFF4-4B1B-91A0-896D7DC85E88}" dt="2023-10-09T10:34:33.233" v="3063" actId="47"/>
        <pc:sldMkLst>
          <pc:docMk/>
          <pc:sldMk cId="3679833002" sldId="1440"/>
        </pc:sldMkLst>
      </pc:sldChg>
      <pc:sldChg chg="addSp delSp modSp mod modClrScheme chgLayout">
        <pc:chgData name="Leoš Mládek" userId="a6280aa5-8338-45e8-bca1-f1f7d5bb9af6" providerId="ADAL" clId="{40ECAC99-AFF4-4B1B-91A0-896D7DC85E88}" dt="2023-10-06T11:42:30.026" v="391" actId="1037"/>
        <pc:sldMkLst>
          <pc:docMk/>
          <pc:sldMk cId="4017628079" sldId="1441"/>
        </pc:sldMkLst>
        <pc:spChg chg="del mod ord">
          <ac:chgData name="Leoš Mládek" userId="a6280aa5-8338-45e8-bca1-f1f7d5bb9af6" providerId="ADAL" clId="{40ECAC99-AFF4-4B1B-91A0-896D7DC85E88}" dt="2023-10-06T11:18:45.648" v="42" actId="478"/>
          <ac:spMkLst>
            <pc:docMk/>
            <pc:sldMk cId="4017628079" sldId="1441"/>
            <ac:spMk id="2" creationId="{9EB5828A-ED8B-AA90-4B89-89DFAA1839E0}"/>
          </ac:spMkLst>
        </pc:spChg>
        <pc:spChg chg="del mod ord">
          <ac:chgData name="Leoš Mládek" userId="a6280aa5-8338-45e8-bca1-f1f7d5bb9af6" providerId="ADAL" clId="{40ECAC99-AFF4-4B1B-91A0-896D7DC85E88}" dt="2023-10-06T11:23:35.748" v="85" actId="478"/>
          <ac:spMkLst>
            <pc:docMk/>
            <pc:sldMk cId="4017628079" sldId="1441"/>
            <ac:spMk id="3" creationId="{4CC8E268-99B5-897D-2C32-CB879910B4CB}"/>
          </ac:spMkLst>
        </pc:spChg>
        <pc:spChg chg="del mod ord">
          <ac:chgData name="Leoš Mládek" userId="a6280aa5-8338-45e8-bca1-f1f7d5bb9af6" providerId="ADAL" clId="{40ECAC99-AFF4-4B1B-91A0-896D7DC85E88}" dt="2023-10-06T11:18:42.634" v="41" actId="478"/>
          <ac:spMkLst>
            <pc:docMk/>
            <pc:sldMk cId="4017628079" sldId="1441"/>
            <ac:spMk id="4" creationId="{C13D2E3F-2498-90F3-1307-BB12654EF974}"/>
          </ac:spMkLst>
        </pc:spChg>
        <pc:spChg chg="mod ord">
          <ac:chgData name="Leoš Mládek" userId="a6280aa5-8338-45e8-bca1-f1f7d5bb9af6" providerId="ADAL" clId="{40ECAC99-AFF4-4B1B-91A0-896D7DC85E88}" dt="2023-10-06T11:42:26.252" v="390" actId="1035"/>
          <ac:spMkLst>
            <pc:docMk/>
            <pc:sldMk cId="4017628079" sldId="1441"/>
            <ac:spMk id="5" creationId="{58A55406-3863-52A6-7D89-937019F5B4D7}"/>
          </ac:spMkLst>
        </pc:spChg>
        <pc:spChg chg="del mod ord">
          <ac:chgData name="Leoš Mládek" userId="a6280aa5-8338-45e8-bca1-f1f7d5bb9af6" providerId="ADAL" clId="{40ECAC99-AFF4-4B1B-91A0-896D7DC85E88}" dt="2023-10-06T11:20:48.397" v="70" actId="478"/>
          <ac:spMkLst>
            <pc:docMk/>
            <pc:sldMk cId="4017628079" sldId="1441"/>
            <ac:spMk id="6" creationId="{2FF2905B-CE14-8CCC-FE30-743B475A3839}"/>
          </ac:spMkLst>
        </pc:spChg>
        <pc:spChg chg="add del mod">
          <ac:chgData name="Leoš Mládek" userId="a6280aa5-8338-45e8-bca1-f1f7d5bb9af6" providerId="ADAL" clId="{40ECAC99-AFF4-4B1B-91A0-896D7DC85E88}" dt="2023-10-06T11:21:07.298" v="73" actId="478"/>
          <ac:spMkLst>
            <pc:docMk/>
            <pc:sldMk cId="4017628079" sldId="1441"/>
            <ac:spMk id="9" creationId="{142E3221-8967-357B-9D74-D06CD9DE44E5}"/>
          </ac:spMkLst>
        </pc:spChg>
        <pc:picChg chg="add mod ord">
          <ac:chgData name="Leoš Mládek" userId="a6280aa5-8338-45e8-bca1-f1f7d5bb9af6" providerId="ADAL" clId="{40ECAC99-AFF4-4B1B-91A0-896D7DC85E88}" dt="2023-10-06T11:42:30.026" v="391" actId="1037"/>
          <ac:picMkLst>
            <pc:docMk/>
            <pc:sldMk cId="4017628079" sldId="1441"/>
            <ac:picMk id="8" creationId="{00DB2E8F-770F-0876-CFA7-0673ACABC9D5}"/>
          </ac:picMkLst>
        </pc:picChg>
        <pc:picChg chg="add del mod ord">
          <ac:chgData name="Leoš Mládek" userId="a6280aa5-8338-45e8-bca1-f1f7d5bb9af6" providerId="ADAL" clId="{40ECAC99-AFF4-4B1B-91A0-896D7DC85E88}" dt="2023-10-06T11:22:04.426" v="77" actId="478"/>
          <ac:picMkLst>
            <pc:docMk/>
            <pc:sldMk cId="4017628079" sldId="1441"/>
            <ac:picMk id="11" creationId="{3E2FCE8F-4A61-98F5-D1F5-C269D21FB208}"/>
          </ac:picMkLst>
        </pc:picChg>
        <pc:picChg chg="add mod ord modCrop">
          <ac:chgData name="Leoš Mládek" userId="a6280aa5-8338-45e8-bca1-f1f7d5bb9af6" providerId="ADAL" clId="{40ECAC99-AFF4-4B1B-91A0-896D7DC85E88}" dt="2023-10-06T11:42:06.754" v="373" actId="732"/>
          <ac:picMkLst>
            <pc:docMk/>
            <pc:sldMk cId="4017628079" sldId="1441"/>
            <ac:picMk id="13" creationId="{28B3495A-7237-CC36-52E7-7334B9328A45}"/>
          </ac:picMkLst>
        </pc:picChg>
        <pc:picChg chg="add mod ord">
          <ac:chgData name="Leoš Mládek" userId="a6280aa5-8338-45e8-bca1-f1f7d5bb9af6" providerId="ADAL" clId="{40ECAC99-AFF4-4B1B-91A0-896D7DC85E88}" dt="2023-10-06T11:42:20.675" v="385" actId="1037"/>
          <ac:picMkLst>
            <pc:docMk/>
            <pc:sldMk cId="4017628079" sldId="1441"/>
            <ac:picMk id="14" creationId="{B76B54FA-4094-4D51-015E-A5BF4242160A}"/>
          </ac:picMkLst>
        </pc:picChg>
        <pc:picChg chg="add mod">
          <ac:chgData name="Leoš Mládek" userId="a6280aa5-8338-45e8-bca1-f1f7d5bb9af6" providerId="ADAL" clId="{40ECAC99-AFF4-4B1B-91A0-896D7DC85E88}" dt="2023-10-06T11:42:14.884" v="378" actId="1038"/>
          <ac:picMkLst>
            <pc:docMk/>
            <pc:sldMk cId="4017628079" sldId="1441"/>
            <ac:picMk id="15" creationId="{19BC4BC3-112D-FA75-7C43-836FFAB74A5F}"/>
          </ac:picMkLst>
        </pc:picChg>
      </pc:sldChg>
      <pc:sldChg chg="addSp delSp modSp mod modAnim">
        <pc:chgData name="Leoš Mládek" userId="a6280aa5-8338-45e8-bca1-f1f7d5bb9af6" providerId="ADAL" clId="{40ECAC99-AFF4-4B1B-91A0-896D7DC85E88}" dt="2023-10-09T20:07:20.285" v="3473"/>
        <pc:sldMkLst>
          <pc:docMk/>
          <pc:sldMk cId="2848699760" sldId="1443"/>
        </pc:sldMkLst>
        <pc:spChg chg="del">
          <ac:chgData name="Leoš Mládek" userId="a6280aa5-8338-45e8-bca1-f1f7d5bb9af6" providerId="ADAL" clId="{40ECAC99-AFF4-4B1B-91A0-896D7DC85E88}" dt="2023-10-06T11:43:50.678" v="437" actId="478"/>
          <ac:spMkLst>
            <pc:docMk/>
            <pc:sldMk cId="2848699760" sldId="1443"/>
            <ac:spMk id="3" creationId="{5471E498-70FE-7D7C-F37D-83782DAA59BB}"/>
          </ac:spMkLst>
        </pc:spChg>
        <pc:spChg chg="del">
          <ac:chgData name="Leoš Mládek" userId="a6280aa5-8338-45e8-bca1-f1f7d5bb9af6" providerId="ADAL" clId="{40ECAC99-AFF4-4B1B-91A0-896D7DC85E88}" dt="2023-10-06T11:43:53.378" v="438" actId="478"/>
          <ac:spMkLst>
            <pc:docMk/>
            <pc:sldMk cId="2848699760" sldId="1443"/>
            <ac:spMk id="5" creationId="{66C7AA5D-F4E1-99A7-D5B6-2E857656B4A2}"/>
          </ac:spMkLst>
        </pc:spChg>
        <pc:spChg chg="del mod">
          <ac:chgData name="Leoš Mládek" userId="a6280aa5-8338-45e8-bca1-f1f7d5bb9af6" providerId="ADAL" clId="{40ECAC99-AFF4-4B1B-91A0-896D7DC85E88}" dt="2023-10-06T12:07:14.298" v="509" actId="478"/>
          <ac:spMkLst>
            <pc:docMk/>
            <pc:sldMk cId="2848699760" sldId="1443"/>
            <ac:spMk id="6" creationId="{F1E6FC77-3C42-F66D-D0F5-38445258C71E}"/>
          </ac:spMkLst>
        </pc:spChg>
        <pc:spChg chg="del mod">
          <ac:chgData name="Leoš Mládek" userId="a6280aa5-8338-45e8-bca1-f1f7d5bb9af6" providerId="ADAL" clId="{40ECAC99-AFF4-4B1B-91A0-896D7DC85E88}" dt="2023-10-06T12:19:38.359" v="668" actId="478"/>
          <ac:spMkLst>
            <pc:docMk/>
            <pc:sldMk cId="2848699760" sldId="1443"/>
            <ac:spMk id="10" creationId="{512EB489-F276-947D-D247-139A8A7257CC}"/>
          </ac:spMkLst>
        </pc:spChg>
        <pc:spChg chg="del mod">
          <ac:chgData name="Leoš Mládek" userId="a6280aa5-8338-45e8-bca1-f1f7d5bb9af6" providerId="ADAL" clId="{40ECAC99-AFF4-4B1B-91A0-896D7DC85E88}" dt="2023-10-06T12:07:16.862" v="510" actId="478"/>
          <ac:spMkLst>
            <pc:docMk/>
            <pc:sldMk cId="2848699760" sldId="1443"/>
            <ac:spMk id="13" creationId="{81919E28-8825-C1B3-1A11-FCD3E6C27F79}"/>
          </ac:spMkLst>
        </pc:spChg>
        <pc:spChg chg="add del mod">
          <ac:chgData name="Leoš Mládek" userId="a6280aa5-8338-45e8-bca1-f1f7d5bb9af6" providerId="ADAL" clId="{40ECAC99-AFF4-4B1B-91A0-896D7DC85E88}" dt="2023-10-06T12:19:41.909" v="669" actId="478"/>
          <ac:spMkLst>
            <pc:docMk/>
            <pc:sldMk cId="2848699760" sldId="1443"/>
            <ac:spMk id="23" creationId="{D80E50E5-D73B-8EF2-CA1F-ECBC4D9ADF0B}"/>
          </ac:spMkLst>
        </pc:spChg>
        <pc:spChg chg="mod">
          <ac:chgData name="Leoš Mládek" userId="a6280aa5-8338-45e8-bca1-f1f7d5bb9af6" providerId="ADAL" clId="{40ECAC99-AFF4-4B1B-91A0-896D7DC85E88}" dt="2023-10-06T12:20:01.248" v="687" actId="113"/>
          <ac:spMkLst>
            <pc:docMk/>
            <pc:sldMk cId="2848699760" sldId="1443"/>
            <ac:spMk id="24" creationId="{70C1C9AE-2172-D3D1-0011-6D4E32CCD178}"/>
          </ac:spMkLst>
        </pc:spChg>
        <pc:spChg chg="del mod">
          <ac:chgData name="Leoš Mládek" userId="a6280aa5-8338-45e8-bca1-f1f7d5bb9af6" providerId="ADAL" clId="{40ECAC99-AFF4-4B1B-91A0-896D7DC85E88}" dt="2023-10-06T12:07:14.298" v="509" actId="478"/>
          <ac:spMkLst>
            <pc:docMk/>
            <pc:sldMk cId="2848699760" sldId="1443"/>
            <ac:spMk id="25" creationId="{5C5D9655-EE0F-21D7-3CAC-97C7256103E6}"/>
          </ac:spMkLst>
        </pc:spChg>
        <pc:spChg chg="add mod">
          <ac:chgData name="Leoš Mládek" userId="a6280aa5-8338-45e8-bca1-f1f7d5bb9af6" providerId="ADAL" clId="{40ECAC99-AFF4-4B1B-91A0-896D7DC85E88}" dt="2023-10-06T12:19:53.371" v="686" actId="20577"/>
          <ac:spMkLst>
            <pc:docMk/>
            <pc:sldMk cId="2848699760" sldId="1443"/>
            <ac:spMk id="26" creationId="{902CA927-AB18-2B39-36BE-D65A4404EA35}"/>
          </ac:spMkLst>
        </pc:spChg>
        <pc:grpChg chg="del mod">
          <ac:chgData name="Leoš Mládek" userId="a6280aa5-8338-45e8-bca1-f1f7d5bb9af6" providerId="ADAL" clId="{40ECAC99-AFF4-4B1B-91A0-896D7DC85E88}" dt="2023-10-06T12:07:14.298" v="509" actId="478"/>
          <ac:grpSpMkLst>
            <pc:docMk/>
            <pc:sldMk cId="2848699760" sldId="1443"/>
            <ac:grpSpMk id="7" creationId="{40AEDA07-05C9-FC7A-B5AF-011ABA349091}"/>
          </ac:grpSpMkLst>
        </pc:grpChg>
        <pc:grpChg chg="del mod">
          <ac:chgData name="Leoš Mládek" userId="a6280aa5-8338-45e8-bca1-f1f7d5bb9af6" providerId="ADAL" clId="{40ECAC99-AFF4-4B1B-91A0-896D7DC85E88}" dt="2023-10-06T12:07:14.298" v="509" actId="478"/>
          <ac:grpSpMkLst>
            <pc:docMk/>
            <pc:sldMk cId="2848699760" sldId="1443"/>
            <ac:grpSpMk id="8" creationId="{1D3B1AA4-44CF-AAA7-C44C-D1C35E9B3B76}"/>
          </ac:grpSpMkLst>
        </pc:grpChg>
        <pc:grpChg chg="del mod">
          <ac:chgData name="Leoš Mládek" userId="a6280aa5-8338-45e8-bca1-f1f7d5bb9af6" providerId="ADAL" clId="{40ECAC99-AFF4-4B1B-91A0-896D7DC85E88}" dt="2023-10-06T12:07:14.298" v="509" actId="478"/>
          <ac:grpSpMkLst>
            <pc:docMk/>
            <pc:sldMk cId="2848699760" sldId="1443"/>
            <ac:grpSpMk id="9" creationId="{B74BCE84-B26E-624F-49B8-23FB6B15E92E}"/>
          </ac:grpSpMkLst>
        </pc:grpChg>
        <pc:picChg chg="del mod">
          <ac:chgData name="Leoš Mládek" userId="a6280aa5-8338-45e8-bca1-f1f7d5bb9af6" providerId="ADAL" clId="{40ECAC99-AFF4-4B1B-91A0-896D7DC85E88}" dt="2023-10-06T12:00:34.512" v="499" actId="478"/>
          <ac:picMkLst>
            <pc:docMk/>
            <pc:sldMk cId="2848699760" sldId="1443"/>
            <ac:picMk id="2" creationId="{7678D799-69A1-2489-0B01-68BBBEE4138D}"/>
          </ac:picMkLst>
        </pc:picChg>
        <pc:picChg chg="add del mod">
          <ac:chgData name="Leoš Mládek" userId="a6280aa5-8338-45e8-bca1-f1f7d5bb9af6" providerId="ADAL" clId="{40ECAC99-AFF4-4B1B-91A0-896D7DC85E88}" dt="2023-10-06T12:01:09.609" v="503" actId="478"/>
          <ac:picMkLst>
            <pc:docMk/>
            <pc:sldMk cId="2848699760" sldId="1443"/>
            <ac:picMk id="5" creationId="{336F54AC-3DAF-9249-C0C7-AA72E34333C6}"/>
          </ac:picMkLst>
        </pc:picChg>
        <pc:picChg chg="add del mod">
          <ac:chgData name="Leoš Mládek" userId="a6280aa5-8338-45e8-bca1-f1f7d5bb9af6" providerId="ADAL" clId="{40ECAC99-AFF4-4B1B-91A0-896D7DC85E88}" dt="2023-10-06T12:05:45.379" v="504" actId="478"/>
          <ac:picMkLst>
            <pc:docMk/>
            <pc:sldMk cId="2848699760" sldId="1443"/>
            <ac:picMk id="14" creationId="{23FE47D0-1562-B209-2A9C-5D53A0C1C599}"/>
          </ac:picMkLst>
        </pc:picChg>
        <pc:picChg chg="add mod">
          <ac:chgData name="Leoš Mládek" userId="a6280aa5-8338-45e8-bca1-f1f7d5bb9af6" providerId="ADAL" clId="{40ECAC99-AFF4-4B1B-91A0-896D7DC85E88}" dt="2023-10-06T12:11:20.349" v="665" actId="1038"/>
          <ac:picMkLst>
            <pc:docMk/>
            <pc:sldMk cId="2848699760" sldId="1443"/>
            <ac:picMk id="16" creationId="{79A3722B-41DA-E137-FC4E-E4D79996321A}"/>
          </ac:picMkLst>
        </pc:picChg>
        <pc:picChg chg="add del mod">
          <ac:chgData name="Leoš Mládek" userId="a6280aa5-8338-45e8-bca1-f1f7d5bb9af6" providerId="ADAL" clId="{40ECAC99-AFF4-4B1B-91A0-896D7DC85E88}" dt="2023-10-06T12:11:08.175" v="656" actId="478"/>
          <ac:picMkLst>
            <pc:docMk/>
            <pc:sldMk cId="2848699760" sldId="1443"/>
            <ac:picMk id="21" creationId="{6670B376-5FC5-9AF0-CABA-2C6D5B5860C2}"/>
          </ac:picMkLst>
        </pc:picChg>
      </pc:sldChg>
      <pc:sldChg chg="del">
        <pc:chgData name="Leoš Mládek" userId="a6280aa5-8338-45e8-bca1-f1f7d5bb9af6" providerId="ADAL" clId="{40ECAC99-AFF4-4B1B-91A0-896D7DC85E88}" dt="2023-10-06T12:24:00.087" v="706" actId="47"/>
        <pc:sldMkLst>
          <pc:docMk/>
          <pc:sldMk cId="3720455129" sldId="1444"/>
        </pc:sldMkLst>
      </pc:sldChg>
      <pc:sldChg chg="del">
        <pc:chgData name="Leoš Mládek" userId="a6280aa5-8338-45e8-bca1-f1f7d5bb9af6" providerId="ADAL" clId="{40ECAC99-AFF4-4B1B-91A0-896D7DC85E88}" dt="2023-10-09T10:34:19.061" v="3048" actId="47"/>
        <pc:sldMkLst>
          <pc:docMk/>
          <pc:sldMk cId="3936428061" sldId="1445"/>
        </pc:sldMkLst>
      </pc:sldChg>
      <pc:sldChg chg="del">
        <pc:chgData name="Leoš Mládek" userId="a6280aa5-8338-45e8-bca1-f1f7d5bb9af6" providerId="ADAL" clId="{40ECAC99-AFF4-4B1B-91A0-896D7DC85E88}" dt="2023-10-09T10:34:17.862" v="3046" actId="47"/>
        <pc:sldMkLst>
          <pc:docMk/>
          <pc:sldMk cId="3561631438" sldId="1446"/>
        </pc:sldMkLst>
      </pc:sldChg>
      <pc:sldChg chg="addSp delSp modSp mod modAnim">
        <pc:chgData name="Leoš Mládek" userId="a6280aa5-8338-45e8-bca1-f1f7d5bb9af6" providerId="ADAL" clId="{40ECAC99-AFF4-4B1B-91A0-896D7DC85E88}" dt="2023-10-09T20:10:08.576" v="3475"/>
        <pc:sldMkLst>
          <pc:docMk/>
          <pc:sldMk cId="2046723065" sldId="1447"/>
        </pc:sldMkLst>
        <pc:spChg chg="del">
          <ac:chgData name="Leoš Mládek" userId="a6280aa5-8338-45e8-bca1-f1f7d5bb9af6" providerId="ADAL" clId="{40ECAC99-AFF4-4B1B-91A0-896D7DC85E88}" dt="2023-10-06T12:22:21.076" v="688" actId="478"/>
          <ac:spMkLst>
            <pc:docMk/>
            <pc:sldMk cId="2046723065" sldId="1447"/>
            <ac:spMk id="2" creationId="{81F91ECB-504B-2612-0C11-52614DE60439}"/>
          </ac:spMkLst>
        </pc:spChg>
        <pc:spChg chg="add del mod">
          <ac:chgData name="Leoš Mládek" userId="a6280aa5-8338-45e8-bca1-f1f7d5bb9af6" providerId="ADAL" clId="{40ECAC99-AFF4-4B1B-91A0-896D7DC85E88}" dt="2023-10-06T12:22:23.202" v="689" actId="478"/>
          <ac:spMkLst>
            <pc:docMk/>
            <pc:sldMk cId="2046723065" sldId="1447"/>
            <ac:spMk id="5" creationId="{D57C2909-5256-97DD-509D-C1215914146C}"/>
          </ac:spMkLst>
        </pc:spChg>
        <pc:spChg chg="add mod">
          <ac:chgData name="Leoš Mládek" userId="a6280aa5-8338-45e8-bca1-f1f7d5bb9af6" providerId="ADAL" clId="{40ECAC99-AFF4-4B1B-91A0-896D7DC85E88}" dt="2023-10-06T12:22:32.061" v="705" actId="20577"/>
          <ac:spMkLst>
            <pc:docMk/>
            <pc:sldMk cId="2046723065" sldId="1447"/>
            <ac:spMk id="6" creationId="{F27A19B9-DC44-45D0-74A8-BA3827B65C17}"/>
          </ac:spMkLst>
        </pc:spChg>
        <pc:spChg chg="add mod">
          <ac:chgData name="Leoš Mládek" userId="a6280aa5-8338-45e8-bca1-f1f7d5bb9af6" providerId="ADAL" clId="{40ECAC99-AFF4-4B1B-91A0-896D7DC85E88}" dt="2023-10-09T08:14:44.923" v="1661" actId="207"/>
          <ac:spMkLst>
            <pc:docMk/>
            <pc:sldMk cId="2046723065" sldId="1447"/>
            <ac:spMk id="8" creationId="{FE731775-9810-0DE3-09F5-265678C8D19F}"/>
          </ac:spMkLst>
        </pc:spChg>
      </pc:sldChg>
      <pc:sldChg chg="del">
        <pc:chgData name="Leoš Mládek" userId="a6280aa5-8338-45e8-bca1-f1f7d5bb9af6" providerId="ADAL" clId="{40ECAC99-AFF4-4B1B-91A0-896D7DC85E88}" dt="2023-10-09T10:34:22.391" v="3053" actId="47"/>
        <pc:sldMkLst>
          <pc:docMk/>
          <pc:sldMk cId="594151391" sldId="1448"/>
        </pc:sldMkLst>
      </pc:sldChg>
      <pc:sldChg chg="del">
        <pc:chgData name="Leoš Mládek" userId="a6280aa5-8338-45e8-bca1-f1f7d5bb9af6" providerId="ADAL" clId="{40ECAC99-AFF4-4B1B-91A0-896D7DC85E88}" dt="2023-10-09T10:34:23.555" v="3055" actId="47"/>
        <pc:sldMkLst>
          <pc:docMk/>
          <pc:sldMk cId="3121714533" sldId="1449"/>
        </pc:sldMkLst>
      </pc:sldChg>
      <pc:sldChg chg="del">
        <pc:chgData name="Leoš Mládek" userId="a6280aa5-8338-45e8-bca1-f1f7d5bb9af6" providerId="ADAL" clId="{40ECAC99-AFF4-4B1B-91A0-896D7DC85E88}" dt="2023-10-09T10:34:28.772" v="3059" actId="47"/>
        <pc:sldMkLst>
          <pc:docMk/>
          <pc:sldMk cId="3836008807" sldId="1450"/>
        </pc:sldMkLst>
      </pc:sldChg>
      <pc:sldChg chg="del">
        <pc:chgData name="Leoš Mládek" userId="a6280aa5-8338-45e8-bca1-f1f7d5bb9af6" providerId="ADAL" clId="{40ECAC99-AFF4-4B1B-91A0-896D7DC85E88}" dt="2023-10-09T10:34:29.427" v="3060" actId="47"/>
        <pc:sldMkLst>
          <pc:docMk/>
          <pc:sldMk cId="2218290075" sldId="1451"/>
        </pc:sldMkLst>
      </pc:sldChg>
      <pc:sldChg chg="del">
        <pc:chgData name="Leoš Mládek" userId="a6280aa5-8338-45e8-bca1-f1f7d5bb9af6" providerId="ADAL" clId="{40ECAC99-AFF4-4B1B-91A0-896D7DC85E88}" dt="2023-10-09T10:34:30.046" v="3061" actId="47"/>
        <pc:sldMkLst>
          <pc:docMk/>
          <pc:sldMk cId="3200157326" sldId="1452"/>
        </pc:sldMkLst>
      </pc:sldChg>
      <pc:sldChg chg="del">
        <pc:chgData name="Leoš Mládek" userId="a6280aa5-8338-45e8-bca1-f1f7d5bb9af6" providerId="ADAL" clId="{40ECAC99-AFF4-4B1B-91A0-896D7DC85E88}" dt="2023-10-09T10:34:30.693" v="3062" actId="47"/>
        <pc:sldMkLst>
          <pc:docMk/>
          <pc:sldMk cId="3928507392" sldId="1453"/>
        </pc:sldMkLst>
      </pc:sldChg>
      <pc:sldChg chg="del">
        <pc:chgData name="Leoš Mládek" userId="a6280aa5-8338-45e8-bca1-f1f7d5bb9af6" providerId="ADAL" clId="{40ECAC99-AFF4-4B1B-91A0-896D7DC85E88}" dt="2023-10-09T10:34:24.318" v="3056" actId="47"/>
        <pc:sldMkLst>
          <pc:docMk/>
          <pc:sldMk cId="3542705021" sldId="1454"/>
        </pc:sldMkLst>
      </pc:sldChg>
      <pc:sldChg chg="addSp delSp modSp new mod modAnim">
        <pc:chgData name="Leoš Mládek" userId="a6280aa5-8338-45e8-bca1-f1f7d5bb9af6" providerId="ADAL" clId="{40ECAC99-AFF4-4B1B-91A0-896D7DC85E88}" dt="2023-10-09T19:17:59.270" v="3307"/>
        <pc:sldMkLst>
          <pc:docMk/>
          <pc:sldMk cId="3462360581" sldId="1455"/>
        </pc:sldMkLst>
        <pc:spChg chg="mod">
          <ac:chgData name="Leoš Mládek" userId="a6280aa5-8338-45e8-bca1-f1f7d5bb9af6" providerId="ADAL" clId="{40ECAC99-AFF4-4B1B-91A0-896D7DC85E88}" dt="2023-10-06T12:25:40.868" v="710" actId="6549"/>
          <ac:spMkLst>
            <pc:docMk/>
            <pc:sldMk cId="3462360581" sldId="1455"/>
            <ac:spMk id="2" creationId="{EBF38735-8DAC-E4F0-FB52-9B8404386A75}"/>
          </ac:spMkLst>
        </pc:spChg>
        <pc:spChg chg="mod">
          <ac:chgData name="Leoš Mládek" userId="a6280aa5-8338-45e8-bca1-f1f7d5bb9af6" providerId="ADAL" clId="{40ECAC99-AFF4-4B1B-91A0-896D7DC85E88}" dt="2023-10-06T12:59:05.008" v="841" actId="2711"/>
          <ac:spMkLst>
            <pc:docMk/>
            <pc:sldMk cId="3462360581" sldId="1455"/>
            <ac:spMk id="3" creationId="{10A8926A-540C-86D0-954D-03C6F79FC563}"/>
          </ac:spMkLst>
        </pc:spChg>
        <pc:spChg chg="del">
          <ac:chgData name="Leoš Mládek" userId="a6280aa5-8338-45e8-bca1-f1f7d5bb9af6" providerId="ADAL" clId="{40ECAC99-AFF4-4B1B-91A0-896D7DC85E88}" dt="2023-10-06T12:26:19.888" v="723" actId="478"/>
          <ac:spMkLst>
            <pc:docMk/>
            <pc:sldMk cId="3462360581" sldId="1455"/>
            <ac:spMk id="5" creationId="{0EEF4AD6-8186-E987-B575-A218D0A48C1D}"/>
          </ac:spMkLst>
        </pc:spChg>
        <pc:picChg chg="add del mod">
          <ac:chgData name="Leoš Mládek" userId="a6280aa5-8338-45e8-bca1-f1f7d5bb9af6" providerId="ADAL" clId="{40ECAC99-AFF4-4B1B-91A0-896D7DC85E88}" dt="2023-10-06T12:52:30.177" v="734" actId="478"/>
          <ac:picMkLst>
            <pc:docMk/>
            <pc:sldMk cId="3462360581" sldId="1455"/>
            <ac:picMk id="7" creationId="{3A8D2223-FB21-88EE-A824-D3AA4D97D7A6}"/>
          </ac:picMkLst>
        </pc:picChg>
        <pc:picChg chg="add del mod">
          <ac:chgData name="Leoš Mládek" userId="a6280aa5-8338-45e8-bca1-f1f7d5bb9af6" providerId="ADAL" clId="{40ECAC99-AFF4-4B1B-91A0-896D7DC85E88}" dt="2023-10-06T12:52:31.795" v="735" actId="478"/>
          <ac:picMkLst>
            <pc:docMk/>
            <pc:sldMk cId="3462360581" sldId="1455"/>
            <ac:picMk id="8" creationId="{D058CCEF-BFC7-00BC-EE3B-ED93E2022E79}"/>
          </ac:picMkLst>
        </pc:picChg>
        <pc:picChg chg="add mod">
          <ac:chgData name="Leoš Mládek" userId="a6280aa5-8338-45e8-bca1-f1f7d5bb9af6" providerId="ADAL" clId="{40ECAC99-AFF4-4B1B-91A0-896D7DC85E88}" dt="2023-10-06T12:55:12.350" v="753" actId="1035"/>
          <ac:picMkLst>
            <pc:docMk/>
            <pc:sldMk cId="3462360581" sldId="1455"/>
            <ac:picMk id="1026" creationId="{70807175-09D9-65CE-BA69-1057DD62877A}"/>
          </ac:picMkLst>
        </pc:picChg>
      </pc:sldChg>
      <pc:sldChg chg="addSp delSp modSp add mod modAnim">
        <pc:chgData name="Leoš Mládek" userId="a6280aa5-8338-45e8-bca1-f1f7d5bb9af6" providerId="ADAL" clId="{40ECAC99-AFF4-4B1B-91A0-896D7DC85E88}" dt="2023-10-09T20:10:58.460" v="3476"/>
        <pc:sldMkLst>
          <pc:docMk/>
          <pc:sldMk cId="574232868" sldId="1456"/>
        </pc:sldMkLst>
        <pc:spChg chg="del">
          <ac:chgData name="Leoš Mládek" userId="a6280aa5-8338-45e8-bca1-f1f7d5bb9af6" providerId="ADAL" clId="{40ECAC99-AFF4-4B1B-91A0-896D7DC85E88}" dt="2023-10-06T12:59:20.035" v="842" actId="478"/>
          <ac:spMkLst>
            <pc:docMk/>
            <pc:sldMk cId="574232868" sldId="1456"/>
            <ac:spMk id="3" creationId="{10A8926A-540C-86D0-954D-03C6F79FC563}"/>
          </ac:spMkLst>
        </pc:spChg>
        <pc:spChg chg="add del mod">
          <ac:chgData name="Leoš Mládek" userId="a6280aa5-8338-45e8-bca1-f1f7d5bb9af6" providerId="ADAL" clId="{40ECAC99-AFF4-4B1B-91A0-896D7DC85E88}" dt="2023-10-06T12:59:22.883" v="843" actId="478"/>
          <ac:spMkLst>
            <pc:docMk/>
            <pc:sldMk cId="574232868" sldId="1456"/>
            <ac:spMk id="6" creationId="{84479C88-8153-361F-F532-A0251B79879F}"/>
          </ac:spMkLst>
        </pc:spChg>
        <pc:spChg chg="add mod">
          <ac:chgData name="Leoš Mládek" userId="a6280aa5-8338-45e8-bca1-f1f7d5bb9af6" providerId="ADAL" clId="{40ECAC99-AFF4-4B1B-91A0-896D7DC85E88}" dt="2023-10-06T12:59:32.072" v="848" actId="403"/>
          <ac:spMkLst>
            <pc:docMk/>
            <pc:sldMk cId="574232868" sldId="1456"/>
            <ac:spMk id="9" creationId="{7844EA84-4D65-100B-EA5A-9D133D2F981A}"/>
          </ac:spMkLst>
        </pc:spChg>
        <pc:spChg chg="add mod">
          <ac:chgData name="Leoš Mládek" userId="a6280aa5-8338-45e8-bca1-f1f7d5bb9af6" providerId="ADAL" clId="{40ECAC99-AFF4-4B1B-91A0-896D7DC85E88}" dt="2023-10-09T19:18:44.827" v="3309" actId="164"/>
          <ac:spMkLst>
            <pc:docMk/>
            <pc:sldMk cId="574232868" sldId="1456"/>
            <ac:spMk id="11" creationId="{38D153A0-9335-9BF9-729D-45EDD20EF380}"/>
          </ac:spMkLst>
        </pc:spChg>
        <pc:grpChg chg="add mod">
          <ac:chgData name="Leoš Mládek" userId="a6280aa5-8338-45e8-bca1-f1f7d5bb9af6" providerId="ADAL" clId="{40ECAC99-AFF4-4B1B-91A0-896D7DC85E88}" dt="2023-10-09T19:18:44.827" v="3309" actId="164"/>
          <ac:grpSpMkLst>
            <pc:docMk/>
            <pc:sldMk cId="574232868" sldId="1456"/>
            <ac:grpSpMk id="3" creationId="{3D0A5F92-8E8B-3DE1-4BE7-32612EBB911C}"/>
          </ac:grpSpMkLst>
        </pc:grpChg>
        <pc:grpChg chg="add mod">
          <ac:chgData name="Leoš Mládek" userId="a6280aa5-8338-45e8-bca1-f1f7d5bb9af6" providerId="ADAL" clId="{40ECAC99-AFF4-4B1B-91A0-896D7DC85E88}" dt="2023-10-06T13:20:53.574" v="1152" actId="1037"/>
          <ac:grpSpMkLst>
            <pc:docMk/>
            <pc:sldMk cId="574232868" sldId="1456"/>
            <ac:grpSpMk id="24" creationId="{0BFA5F8C-D3D8-F6BC-8AFF-9D9440F7265B}"/>
          </ac:grpSpMkLst>
        </pc:grpChg>
        <pc:picChg chg="mod">
          <ac:chgData name="Leoš Mládek" userId="a6280aa5-8338-45e8-bca1-f1f7d5bb9af6" providerId="ADAL" clId="{40ECAC99-AFF4-4B1B-91A0-896D7DC85E88}" dt="2023-10-09T19:18:44.827" v="3309" actId="164"/>
          <ac:picMkLst>
            <pc:docMk/>
            <pc:sldMk cId="574232868" sldId="1456"/>
            <ac:picMk id="7" creationId="{3A8D2223-FB21-88EE-A824-D3AA4D97D7A6}"/>
          </ac:picMkLst>
        </pc:picChg>
        <pc:picChg chg="mod ord">
          <ac:chgData name="Leoš Mládek" userId="a6280aa5-8338-45e8-bca1-f1f7d5bb9af6" providerId="ADAL" clId="{40ECAC99-AFF4-4B1B-91A0-896D7DC85E88}" dt="2023-10-06T13:20:47.484" v="1150" actId="1037"/>
          <ac:picMkLst>
            <pc:docMk/>
            <pc:sldMk cId="574232868" sldId="1456"/>
            <ac:picMk id="8" creationId="{D058CCEF-BFC7-00BC-EE3B-ED93E2022E79}"/>
          </ac:picMkLst>
        </pc:picChg>
        <pc:picChg chg="add mod">
          <ac:chgData name="Leoš Mládek" userId="a6280aa5-8338-45e8-bca1-f1f7d5bb9af6" providerId="ADAL" clId="{40ECAC99-AFF4-4B1B-91A0-896D7DC85E88}" dt="2023-10-09T19:18:44.827" v="3309" actId="164"/>
          <ac:picMkLst>
            <pc:docMk/>
            <pc:sldMk cId="574232868" sldId="1456"/>
            <ac:picMk id="10" creationId="{B528E59D-1EAC-9000-4F90-2880E27B6091}"/>
          </ac:picMkLst>
        </pc:picChg>
        <pc:picChg chg="add mod">
          <ac:chgData name="Leoš Mládek" userId="a6280aa5-8338-45e8-bca1-f1f7d5bb9af6" providerId="ADAL" clId="{40ECAC99-AFF4-4B1B-91A0-896D7DC85E88}" dt="2023-10-06T13:06:12.781" v="883" actId="164"/>
          <ac:picMkLst>
            <pc:docMk/>
            <pc:sldMk cId="574232868" sldId="1456"/>
            <ac:picMk id="13" creationId="{1295A455-7417-C951-605A-1A9A6799F127}"/>
          </ac:picMkLst>
        </pc:picChg>
        <pc:picChg chg="add del mod">
          <ac:chgData name="Leoš Mládek" userId="a6280aa5-8338-45e8-bca1-f1f7d5bb9af6" providerId="ADAL" clId="{40ECAC99-AFF4-4B1B-91A0-896D7DC85E88}" dt="2023-10-06T13:05:52.830" v="881" actId="478"/>
          <ac:picMkLst>
            <pc:docMk/>
            <pc:sldMk cId="574232868" sldId="1456"/>
            <ac:picMk id="15" creationId="{395A79DC-5A3F-22BB-6599-21A1B0EB88BB}"/>
          </ac:picMkLst>
        </pc:picChg>
        <pc:picChg chg="add del mod">
          <ac:chgData name="Leoš Mládek" userId="a6280aa5-8338-45e8-bca1-f1f7d5bb9af6" providerId="ADAL" clId="{40ECAC99-AFF4-4B1B-91A0-896D7DC85E88}" dt="2023-10-06T13:05:41.273" v="880" actId="478"/>
          <ac:picMkLst>
            <pc:docMk/>
            <pc:sldMk cId="574232868" sldId="1456"/>
            <ac:picMk id="17" creationId="{86725B79-969F-BDC0-2244-8ACAB4E5C3DC}"/>
          </ac:picMkLst>
        </pc:picChg>
        <pc:picChg chg="add mod">
          <ac:chgData name="Leoš Mládek" userId="a6280aa5-8338-45e8-bca1-f1f7d5bb9af6" providerId="ADAL" clId="{40ECAC99-AFF4-4B1B-91A0-896D7DC85E88}" dt="2023-10-06T13:06:12.781" v="883" actId="164"/>
          <ac:picMkLst>
            <pc:docMk/>
            <pc:sldMk cId="574232868" sldId="1456"/>
            <ac:picMk id="19" creationId="{2498C477-4EEA-8315-493C-EC9FBDDB784F}"/>
          </ac:picMkLst>
        </pc:picChg>
        <pc:picChg chg="add mod">
          <ac:chgData name="Leoš Mládek" userId="a6280aa5-8338-45e8-bca1-f1f7d5bb9af6" providerId="ADAL" clId="{40ECAC99-AFF4-4B1B-91A0-896D7DC85E88}" dt="2023-10-06T13:06:12.781" v="883" actId="164"/>
          <ac:picMkLst>
            <pc:docMk/>
            <pc:sldMk cId="574232868" sldId="1456"/>
            <ac:picMk id="21" creationId="{E0113846-C480-33BD-FCBE-AB5EF49E6D10}"/>
          </ac:picMkLst>
        </pc:picChg>
        <pc:picChg chg="add mod">
          <ac:chgData name="Leoš Mládek" userId="a6280aa5-8338-45e8-bca1-f1f7d5bb9af6" providerId="ADAL" clId="{40ECAC99-AFF4-4B1B-91A0-896D7DC85E88}" dt="2023-10-06T13:06:12.781" v="883" actId="164"/>
          <ac:picMkLst>
            <pc:docMk/>
            <pc:sldMk cId="574232868" sldId="1456"/>
            <ac:picMk id="23" creationId="{F572E558-C192-9FFD-FDB7-CAE3D9180B99}"/>
          </ac:picMkLst>
        </pc:picChg>
        <pc:picChg chg="add mod">
          <ac:chgData name="Leoš Mládek" userId="a6280aa5-8338-45e8-bca1-f1f7d5bb9af6" providerId="ADAL" clId="{40ECAC99-AFF4-4B1B-91A0-896D7DC85E88}" dt="2023-10-06T13:20:47.484" v="1150" actId="1037"/>
          <ac:picMkLst>
            <pc:docMk/>
            <pc:sldMk cId="574232868" sldId="1456"/>
            <ac:picMk id="2050" creationId="{CE3620FC-DD4D-CD7C-7FDA-BC4259722830}"/>
          </ac:picMkLst>
        </pc:picChg>
        <pc:picChg chg="add mod">
          <ac:chgData name="Leoš Mládek" userId="a6280aa5-8338-45e8-bca1-f1f7d5bb9af6" providerId="ADAL" clId="{40ECAC99-AFF4-4B1B-91A0-896D7DC85E88}" dt="2023-10-06T13:20:47.484" v="1150" actId="1037"/>
          <ac:picMkLst>
            <pc:docMk/>
            <pc:sldMk cId="574232868" sldId="1456"/>
            <ac:picMk id="2052" creationId="{389111F8-37F0-EB48-8627-7C656B7BE9A6}"/>
          </ac:picMkLst>
        </pc:picChg>
        <pc:picChg chg="add mod">
          <ac:chgData name="Leoš Mládek" userId="a6280aa5-8338-45e8-bca1-f1f7d5bb9af6" providerId="ADAL" clId="{40ECAC99-AFF4-4B1B-91A0-896D7DC85E88}" dt="2023-10-06T13:20:47.484" v="1150" actId="1037"/>
          <ac:picMkLst>
            <pc:docMk/>
            <pc:sldMk cId="574232868" sldId="1456"/>
            <ac:picMk id="2054" creationId="{634C7821-36CE-9D47-9E7B-C7081524662A}"/>
          </ac:picMkLst>
        </pc:picChg>
        <pc:picChg chg="add mod">
          <ac:chgData name="Leoš Mládek" userId="a6280aa5-8338-45e8-bca1-f1f7d5bb9af6" providerId="ADAL" clId="{40ECAC99-AFF4-4B1B-91A0-896D7DC85E88}" dt="2023-10-06T13:20:47.484" v="1150" actId="1037"/>
          <ac:picMkLst>
            <pc:docMk/>
            <pc:sldMk cId="574232868" sldId="1456"/>
            <ac:picMk id="2056" creationId="{BD6BBC26-805C-06D6-759D-38A8B87B07A4}"/>
          </ac:picMkLst>
        </pc:picChg>
        <pc:picChg chg="add mod">
          <ac:chgData name="Leoš Mládek" userId="a6280aa5-8338-45e8-bca1-f1f7d5bb9af6" providerId="ADAL" clId="{40ECAC99-AFF4-4B1B-91A0-896D7DC85E88}" dt="2023-10-06T13:20:47.484" v="1150" actId="1037"/>
          <ac:picMkLst>
            <pc:docMk/>
            <pc:sldMk cId="574232868" sldId="1456"/>
            <ac:picMk id="2058" creationId="{55F5663B-BFC1-4538-C828-4E41AC88A675}"/>
          </ac:picMkLst>
        </pc:picChg>
        <pc:picChg chg="add mod">
          <ac:chgData name="Leoš Mládek" userId="a6280aa5-8338-45e8-bca1-f1f7d5bb9af6" providerId="ADAL" clId="{40ECAC99-AFF4-4B1B-91A0-896D7DC85E88}" dt="2023-10-06T13:20:47.484" v="1150" actId="1037"/>
          <ac:picMkLst>
            <pc:docMk/>
            <pc:sldMk cId="574232868" sldId="1456"/>
            <ac:picMk id="2060" creationId="{BCF43A99-EE57-702D-D456-23EC424AC099}"/>
          </ac:picMkLst>
        </pc:picChg>
      </pc:sldChg>
      <pc:sldChg chg="new del">
        <pc:chgData name="Leoš Mládek" userId="a6280aa5-8338-45e8-bca1-f1f7d5bb9af6" providerId="ADAL" clId="{40ECAC99-AFF4-4B1B-91A0-896D7DC85E88}" dt="2023-10-09T10:34:13.004" v="3040" actId="47"/>
        <pc:sldMkLst>
          <pc:docMk/>
          <pc:sldMk cId="4160268996" sldId="1457"/>
        </pc:sldMkLst>
      </pc:sldChg>
      <pc:sldChg chg="addSp delSp modSp add mod delAnim modAnim">
        <pc:chgData name="Leoš Mládek" userId="a6280aa5-8338-45e8-bca1-f1f7d5bb9af6" providerId="ADAL" clId="{40ECAC99-AFF4-4B1B-91A0-896D7DC85E88}" dt="2023-10-09T20:11:10.034" v="3477"/>
        <pc:sldMkLst>
          <pc:docMk/>
          <pc:sldMk cId="2148540892" sldId="1458"/>
        </pc:sldMkLst>
        <pc:spChg chg="add del mod">
          <ac:chgData name="Leoš Mládek" userId="a6280aa5-8338-45e8-bca1-f1f7d5bb9af6" providerId="ADAL" clId="{40ECAC99-AFF4-4B1B-91A0-896D7DC85E88}" dt="2023-10-06T13:31:52.526" v="1173" actId="478"/>
          <ac:spMkLst>
            <pc:docMk/>
            <pc:sldMk cId="2148540892" sldId="1458"/>
            <ac:spMk id="3" creationId="{F2EF5269-49D1-2637-83BB-33C979A9F1E1}"/>
          </ac:spMkLst>
        </pc:spChg>
        <pc:spChg chg="mod">
          <ac:chgData name="Leoš Mládek" userId="a6280aa5-8338-45e8-bca1-f1f7d5bb9af6" providerId="ADAL" clId="{40ECAC99-AFF4-4B1B-91A0-896D7DC85E88}" dt="2023-10-06T13:24:00.031" v="1159" actId="403"/>
          <ac:spMkLst>
            <pc:docMk/>
            <pc:sldMk cId="2148540892" sldId="1458"/>
            <ac:spMk id="9" creationId="{7844EA84-4D65-100B-EA5A-9D133D2F981A}"/>
          </ac:spMkLst>
        </pc:spChg>
        <pc:spChg chg="del">
          <ac:chgData name="Leoš Mládek" userId="a6280aa5-8338-45e8-bca1-f1f7d5bb9af6" providerId="ADAL" clId="{40ECAC99-AFF4-4B1B-91A0-896D7DC85E88}" dt="2023-10-06T13:24:10.600" v="1161" actId="478"/>
          <ac:spMkLst>
            <pc:docMk/>
            <pc:sldMk cId="2148540892" sldId="1458"/>
            <ac:spMk id="11" creationId="{38D153A0-9335-9BF9-729D-45EDD20EF380}"/>
          </ac:spMkLst>
        </pc:spChg>
        <pc:spChg chg="add mod">
          <ac:chgData name="Leoš Mládek" userId="a6280aa5-8338-45e8-bca1-f1f7d5bb9af6" providerId="ADAL" clId="{40ECAC99-AFF4-4B1B-91A0-896D7DC85E88}" dt="2023-10-06T13:42:39.344" v="1214" actId="164"/>
          <ac:spMkLst>
            <pc:docMk/>
            <pc:sldMk cId="2148540892" sldId="1458"/>
            <ac:spMk id="16" creationId="{EA1D0A77-1349-0DC9-C21A-3F707597D13C}"/>
          </ac:spMkLst>
        </pc:spChg>
        <pc:grpChg chg="add mod">
          <ac:chgData name="Leoš Mládek" userId="a6280aa5-8338-45e8-bca1-f1f7d5bb9af6" providerId="ADAL" clId="{40ECAC99-AFF4-4B1B-91A0-896D7DC85E88}" dt="2023-10-06T13:42:39.344" v="1214" actId="164"/>
          <ac:grpSpMkLst>
            <pc:docMk/>
            <pc:sldMk cId="2148540892" sldId="1458"/>
            <ac:grpSpMk id="17" creationId="{B4B01262-5098-90E1-7438-4CE038FD362B}"/>
          </ac:grpSpMkLst>
        </pc:grpChg>
        <pc:grpChg chg="del">
          <ac:chgData name="Leoš Mládek" userId="a6280aa5-8338-45e8-bca1-f1f7d5bb9af6" providerId="ADAL" clId="{40ECAC99-AFF4-4B1B-91A0-896D7DC85E88}" dt="2023-10-06T13:24:11.976" v="1163" actId="478"/>
          <ac:grpSpMkLst>
            <pc:docMk/>
            <pc:sldMk cId="2148540892" sldId="1458"/>
            <ac:grpSpMk id="24" creationId="{0BFA5F8C-D3D8-F6BC-8AFF-9D9440F7265B}"/>
          </ac:grpSpMkLst>
        </pc:grpChg>
        <pc:graphicFrameChg chg="add del mod">
          <ac:chgData name="Leoš Mládek" userId="a6280aa5-8338-45e8-bca1-f1f7d5bb9af6" providerId="ADAL" clId="{40ECAC99-AFF4-4B1B-91A0-896D7DC85E88}" dt="2023-10-06T13:31:52.526" v="1173" actId="478"/>
          <ac:graphicFrameMkLst>
            <pc:docMk/>
            <pc:sldMk cId="2148540892" sldId="1458"/>
            <ac:graphicFrameMk id="5" creationId="{48A78CD0-2338-4635-366B-3B60DB7AE5D1}"/>
          </ac:graphicFrameMkLst>
        </pc:graphicFrameChg>
        <pc:picChg chg="del">
          <ac:chgData name="Leoš Mládek" userId="a6280aa5-8338-45e8-bca1-f1f7d5bb9af6" providerId="ADAL" clId="{40ECAC99-AFF4-4B1B-91A0-896D7DC85E88}" dt="2023-10-06T13:24:08.703" v="1160" actId="478"/>
          <ac:picMkLst>
            <pc:docMk/>
            <pc:sldMk cId="2148540892" sldId="1458"/>
            <ac:picMk id="7" creationId="{3A8D2223-FB21-88EE-A824-D3AA4D97D7A6}"/>
          </ac:picMkLst>
        </pc:picChg>
        <pc:picChg chg="del">
          <ac:chgData name="Leoš Mládek" userId="a6280aa5-8338-45e8-bca1-f1f7d5bb9af6" providerId="ADAL" clId="{40ECAC99-AFF4-4B1B-91A0-896D7DC85E88}" dt="2023-10-06T13:24:13.966" v="1166" actId="478"/>
          <ac:picMkLst>
            <pc:docMk/>
            <pc:sldMk cId="2148540892" sldId="1458"/>
            <ac:picMk id="8" creationId="{D058CCEF-BFC7-00BC-EE3B-ED93E2022E79}"/>
          </ac:picMkLst>
        </pc:picChg>
        <pc:picChg chg="del">
          <ac:chgData name="Leoš Mládek" userId="a6280aa5-8338-45e8-bca1-f1f7d5bb9af6" providerId="ADAL" clId="{40ECAC99-AFF4-4B1B-91A0-896D7DC85E88}" dt="2023-10-06T13:24:11.349" v="1162" actId="478"/>
          <ac:picMkLst>
            <pc:docMk/>
            <pc:sldMk cId="2148540892" sldId="1458"/>
            <ac:picMk id="10" creationId="{B528E59D-1EAC-9000-4F90-2880E27B6091}"/>
          </ac:picMkLst>
        </pc:picChg>
        <pc:picChg chg="add mod">
          <ac:chgData name="Leoš Mládek" userId="a6280aa5-8338-45e8-bca1-f1f7d5bb9af6" providerId="ADAL" clId="{40ECAC99-AFF4-4B1B-91A0-896D7DC85E88}" dt="2023-10-06T13:33:24.986" v="1180" actId="1076"/>
          <ac:picMkLst>
            <pc:docMk/>
            <pc:sldMk cId="2148540892" sldId="1458"/>
            <ac:picMk id="12" creationId="{0F5FC2F1-6DA5-53A6-E8DF-7666CDEB5A3D}"/>
          </ac:picMkLst>
        </pc:picChg>
        <pc:picChg chg="add mod">
          <ac:chgData name="Leoš Mládek" userId="a6280aa5-8338-45e8-bca1-f1f7d5bb9af6" providerId="ADAL" clId="{40ECAC99-AFF4-4B1B-91A0-896D7DC85E88}" dt="2023-10-06T13:42:39.344" v="1214" actId="164"/>
          <ac:picMkLst>
            <pc:docMk/>
            <pc:sldMk cId="2148540892" sldId="1458"/>
            <ac:picMk id="15" creationId="{11C3A749-D433-25A6-F881-6BFF7A7A3715}"/>
          </ac:picMkLst>
        </pc:picChg>
        <pc:picChg chg="del mod">
          <ac:chgData name="Leoš Mládek" userId="a6280aa5-8338-45e8-bca1-f1f7d5bb9af6" providerId="ADAL" clId="{40ECAC99-AFF4-4B1B-91A0-896D7DC85E88}" dt="2023-10-06T13:24:13.176" v="1165" actId="478"/>
          <ac:picMkLst>
            <pc:docMk/>
            <pc:sldMk cId="2148540892" sldId="1458"/>
            <ac:picMk id="2050" creationId="{CE3620FC-DD4D-CD7C-7FDA-BC4259722830}"/>
          </ac:picMkLst>
        </pc:picChg>
        <pc:picChg chg="del">
          <ac:chgData name="Leoš Mládek" userId="a6280aa5-8338-45e8-bca1-f1f7d5bb9af6" providerId="ADAL" clId="{40ECAC99-AFF4-4B1B-91A0-896D7DC85E88}" dt="2023-10-06T13:24:17.307" v="1171" actId="478"/>
          <ac:picMkLst>
            <pc:docMk/>
            <pc:sldMk cId="2148540892" sldId="1458"/>
            <ac:picMk id="2052" creationId="{389111F8-37F0-EB48-8627-7C656B7BE9A6}"/>
          </ac:picMkLst>
        </pc:picChg>
        <pc:picChg chg="del">
          <ac:chgData name="Leoš Mládek" userId="a6280aa5-8338-45e8-bca1-f1f7d5bb9af6" providerId="ADAL" clId="{40ECAC99-AFF4-4B1B-91A0-896D7DC85E88}" dt="2023-10-06T13:24:15.327" v="1168" actId="478"/>
          <ac:picMkLst>
            <pc:docMk/>
            <pc:sldMk cId="2148540892" sldId="1458"/>
            <ac:picMk id="2054" creationId="{634C7821-36CE-9D47-9E7B-C7081524662A}"/>
          </ac:picMkLst>
        </pc:picChg>
        <pc:picChg chg="del">
          <ac:chgData name="Leoš Mládek" userId="a6280aa5-8338-45e8-bca1-f1f7d5bb9af6" providerId="ADAL" clId="{40ECAC99-AFF4-4B1B-91A0-896D7DC85E88}" dt="2023-10-06T13:24:16.656" v="1170" actId="478"/>
          <ac:picMkLst>
            <pc:docMk/>
            <pc:sldMk cId="2148540892" sldId="1458"/>
            <ac:picMk id="2056" creationId="{BD6BBC26-805C-06D6-759D-38A8B87B07A4}"/>
          </ac:picMkLst>
        </pc:picChg>
        <pc:picChg chg="del">
          <ac:chgData name="Leoš Mládek" userId="a6280aa5-8338-45e8-bca1-f1f7d5bb9af6" providerId="ADAL" clId="{40ECAC99-AFF4-4B1B-91A0-896D7DC85E88}" dt="2023-10-06T13:24:14.649" v="1167" actId="478"/>
          <ac:picMkLst>
            <pc:docMk/>
            <pc:sldMk cId="2148540892" sldId="1458"/>
            <ac:picMk id="2058" creationId="{55F5663B-BFC1-4538-C828-4E41AC88A675}"/>
          </ac:picMkLst>
        </pc:picChg>
        <pc:picChg chg="del">
          <ac:chgData name="Leoš Mládek" userId="a6280aa5-8338-45e8-bca1-f1f7d5bb9af6" providerId="ADAL" clId="{40ECAC99-AFF4-4B1B-91A0-896D7DC85E88}" dt="2023-10-06T13:24:15.974" v="1169" actId="478"/>
          <ac:picMkLst>
            <pc:docMk/>
            <pc:sldMk cId="2148540892" sldId="1458"/>
            <ac:picMk id="2060" creationId="{BCF43A99-EE57-702D-D456-23EC424AC099}"/>
          </ac:picMkLst>
        </pc:picChg>
      </pc:sldChg>
      <pc:sldChg chg="addSp delSp modSp add mod modAnim">
        <pc:chgData name="Leoš Mládek" userId="a6280aa5-8338-45e8-bca1-f1f7d5bb9af6" providerId="ADAL" clId="{40ECAC99-AFF4-4B1B-91A0-896D7DC85E88}" dt="2023-10-09T20:11:19.148" v="3478"/>
        <pc:sldMkLst>
          <pc:docMk/>
          <pc:sldMk cId="1813764837" sldId="1459"/>
        </pc:sldMkLst>
        <pc:spChg chg="mod">
          <ac:chgData name="Leoš Mládek" userId="a6280aa5-8338-45e8-bca1-f1f7d5bb9af6" providerId="ADAL" clId="{40ECAC99-AFF4-4B1B-91A0-896D7DC85E88}" dt="2023-10-06T13:43:47.717" v="1219" actId="108"/>
          <ac:spMkLst>
            <pc:docMk/>
            <pc:sldMk cId="1813764837" sldId="1459"/>
            <ac:spMk id="9" creationId="{7844EA84-4D65-100B-EA5A-9D133D2F981A}"/>
          </ac:spMkLst>
        </pc:spChg>
        <pc:spChg chg="add del mod">
          <ac:chgData name="Leoš Mládek" userId="a6280aa5-8338-45e8-bca1-f1f7d5bb9af6" providerId="ADAL" clId="{40ECAC99-AFF4-4B1B-91A0-896D7DC85E88}" dt="2023-10-09T06:00:47.444" v="1299" actId="478"/>
          <ac:spMkLst>
            <pc:docMk/>
            <pc:sldMk cId="1813764837" sldId="1459"/>
            <ac:spMk id="11" creationId="{3E70F54B-206C-5BC8-C728-08B1EBDF67EB}"/>
          </ac:spMkLst>
        </pc:spChg>
        <pc:spChg chg="add mod">
          <ac:chgData name="Leoš Mládek" userId="a6280aa5-8338-45e8-bca1-f1f7d5bb9af6" providerId="ADAL" clId="{40ECAC99-AFF4-4B1B-91A0-896D7DC85E88}" dt="2023-10-09T19:22:42.276" v="3330" actId="164"/>
          <ac:spMkLst>
            <pc:docMk/>
            <pc:sldMk cId="1813764837" sldId="1459"/>
            <ac:spMk id="13" creationId="{785C64A0-852E-0E48-CF04-813AC680E1B9}"/>
          </ac:spMkLst>
        </pc:spChg>
        <pc:spChg chg="add mod">
          <ac:chgData name="Leoš Mládek" userId="a6280aa5-8338-45e8-bca1-f1f7d5bb9af6" providerId="ADAL" clId="{40ECAC99-AFF4-4B1B-91A0-896D7DC85E88}" dt="2023-10-09T19:22:47.239" v="3331" actId="164"/>
          <ac:spMkLst>
            <pc:docMk/>
            <pc:sldMk cId="1813764837" sldId="1459"/>
            <ac:spMk id="14" creationId="{5788ADF5-250E-9539-CC98-71840A2C2103}"/>
          </ac:spMkLst>
        </pc:spChg>
        <pc:spChg chg="add mod">
          <ac:chgData name="Leoš Mládek" userId="a6280aa5-8338-45e8-bca1-f1f7d5bb9af6" providerId="ADAL" clId="{40ECAC99-AFF4-4B1B-91A0-896D7DC85E88}" dt="2023-10-09T19:22:53.015" v="3332" actId="164"/>
          <ac:spMkLst>
            <pc:docMk/>
            <pc:sldMk cId="1813764837" sldId="1459"/>
            <ac:spMk id="18" creationId="{28A087B5-502C-4EDE-D6CD-05CD703C2942}"/>
          </ac:spMkLst>
        </pc:spChg>
        <pc:grpChg chg="add mod">
          <ac:chgData name="Leoš Mládek" userId="a6280aa5-8338-45e8-bca1-f1f7d5bb9af6" providerId="ADAL" clId="{40ECAC99-AFF4-4B1B-91A0-896D7DC85E88}" dt="2023-10-09T19:22:42.276" v="3330" actId="164"/>
          <ac:grpSpMkLst>
            <pc:docMk/>
            <pc:sldMk cId="1813764837" sldId="1459"/>
            <ac:grpSpMk id="5" creationId="{027418CC-4B58-6DD2-63A8-2B52C5BD8C7A}"/>
          </ac:grpSpMkLst>
        </pc:grpChg>
        <pc:grpChg chg="add mod">
          <ac:chgData name="Leoš Mládek" userId="a6280aa5-8338-45e8-bca1-f1f7d5bb9af6" providerId="ADAL" clId="{40ECAC99-AFF4-4B1B-91A0-896D7DC85E88}" dt="2023-10-09T19:22:47.239" v="3331" actId="164"/>
          <ac:grpSpMkLst>
            <pc:docMk/>
            <pc:sldMk cId="1813764837" sldId="1459"/>
            <ac:grpSpMk id="7" creationId="{60FB5522-5AB9-CE2C-BF97-28BE6A2A5E72}"/>
          </ac:grpSpMkLst>
        </pc:grpChg>
        <pc:grpChg chg="add mod">
          <ac:chgData name="Leoš Mládek" userId="a6280aa5-8338-45e8-bca1-f1f7d5bb9af6" providerId="ADAL" clId="{40ECAC99-AFF4-4B1B-91A0-896D7DC85E88}" dt="2023-10-09T19:22:53.015" v="3332" actId="164"/>
          <ac:grpSpMkLst>
            <pc:docMk/>
            <pc:sldMk cId="1813764837" sldId="1459"/>
            <ac:grpSpMk id="11" creationId="{48B5D047-7047-48FA-6623-551AF0690040}"/>
          </ac:grpSpMkLst>
        </pc:grpChg>
        <pc:grpChg chg="del">
          <ac:chgData name="Leoš Mládek" userId="a6280aa5-8338-45e8-bca1-f1f7d5bb9af6" providerId="ADAL" clId="{40ECAC99-AFF4-4B1B-91A0-896D7DC85E88}" dt="2023-10-06T13:43:31.044" v="1217" actId="478"/>
          <ac:grpSpMkLst>
            <pc:docMk/>
            <pc:sldMk cId="1813764837" sldId="1459"/>
            <ac:grpSpMk id="17" creationId="{B4B01262-5098-90E1-7438-4CE038FD362B}"/>
          </ac:grpSpMkLst>
        </pc:grpChg>
        <pc:graphicFrameChg chg="add mod modGraphic">
          <ac:chgData name="Leoš Mládek" userId="a6280aa5-8338-45e8-bca1-f1f7d5bb9af6" providerId="ADAL" clId="{40ECAC99-AFF4-4B1B-91A0-896D7DC85E88}" dt="2023-10-09T05:58:23.730" v="1287" actId="14100"/>
          <ac:graphicFrameMkLst>
            <pc:docMk/>
            <pc:sldMk cId="1813764837" sldId="1459"/>
            <ac:graphicFrameMk id="3" creationId="{D23B3D38-18ED-AB82-9182-D32B409E5A9D}"/>
          </ac:graphicFrameMkLst>
        </pc:graphicFrameChg>
        <pc:picChg chg="add mod">
          <ac:chgData name="Leoš Mládek" userId="a6280aa5-8338-45e8-bca1-f1f7d5bb9af6" providerId="ADAL" clId="{40ECAC99-AFF4-4B1B-91A0-896D7DC85E88}" dt="2023-10-09T19:22:42.276" v="3330" actId="164"/>
          <ac:picMkLst>
            <pc:docMk/>
            <pc:sldMk cId="1813764837" sldId="1459"/>
            <ac:picMk id="6" creationId="{E202BD49-EAF9-7A3A-BAE5-0795BBFC42E7}"/>
          </ac:picMkLst>
        </pc:picChg>
        <pc:picChg chg="add mod modCrop">
          <ac:chgData name="Leoš Mládek" userId="a6280aa5-8338-45e8-bca1-f1f7d5bb9af6" providerId="ADAL" clId="{40ECAC99-AFF4-4B1B-91A0-896D7DC85E88}" dt="2023-10-09T19:22:47.239" v="3331" actId="164"/>
          <ac:picMkLst>
            <pc:docMk/>
            <pc:sldMk cId="1813764837" sldId="1459"/>
            <ac:picMk id="8" creationId="{9BFE9759-FCAA-A4AA-D90F-83641A82A68C}"/>
          </ac:picMkLst>
        </pc:picChg>
        <pc:picChg chg="add mod modCrop">
          <ac:chgData name="Leoš Mládek" userId="a6280aa5-8338-45e8-bca1-f1f7d5bb9af6" providerId="ADAL" clId="{40ECAC99-AFF4-4B1B-91A0-896D7DC85E88}" dt="2023-10-09T19:22:53.015" v="3332" actId="164"/>
          <ac:picMkLst>
            <pc:docMk/>
            <pc:sldMk cId="1813764837" sldId="1459"/>
            <ac:picMk id="10" creationId="{9F89CE3E-D9FC-CBF1-3897-04E236F6ABC3}"/>
          </ac:picMkLst>
        </pc:picChg>
        <pc:picChg chg="del">
          <ac:chgData name="Leoš Mládek" userId="a6280aa5-8338-45e8-bca1-f1f7d5bb9af6" providerId="ADAL" clId="{40ECAC99-AFF4-4B1B-91A0-896D7DC85E88}" dt="2023-10-06T13:43:30.016" v="1216" actId="478"/>
          <ac:picMkLst>
            <pc:docMk/>
            <pc:sldMk cId="1813764837" sldId="1459"/>
            <ac:picMk id="12" creationId="{0F5FC2F1-6DA5-53A6-E8DF-7666CDEB5A3D}"/>
          </ac:picMkLst>
        </pc:picChg>
      </pc:sldChg>
      <pc:sldChg chg="addSp delSp modSp add mod delAnim modAnim">
        <pc:chgData name="Leoš Mládek" userId="a6280aa5-8338-45e8-bca1-f1f7d5bb9af6" providerId="ADAL" clId="{40ECAC99-AFF4-4B1B-91A0-896D7DC85E88}" dt="2023-10-09T20:11:29.826" v="3479"/>
        <pc:sldMkLst>
          <pc:docMk/>
          <pc:sldMk cId="28223073" sldId="1460"/>
        </pc:sldMkLst>
        <pc:spChg chg="add mod ord">
          <ac:chgData name="Leoš Mládek" userId="a6280aa5-8338-45e8-bca1-f1f7d5bb9af6" providerId="ADAL" clId="{40ECAC99-AFF4-4B1B-91A0-896D7DC85E88}" dt="2023-10-09T19:24:19.398" v="3340" actId="164"/>
          <ac:spMkLst>
            <pc:docMk/>
            <pc:sldMk cId="28223073" sldId="1460"/>
            <ac:spMk id="11" creationId="{AD491906-B0C8-D182-88B9-DC2E134C4E12}"/>
          </ac:spMkLst>
        </pc:spChg>
        <pc:spChg chg="mod ord">
          <ac:chgData name="Leoš Mládek" userId="a6280aa5-8338-45e8-bca1-f1f7d5bb9af6" providerId="ADAL" clId="{40ECAC99-AFF4-4B1B-91A0-896D7DC85E88}" dt="2023-10-09T19:24:08.958" v="3338" actId="164"/>
          <ac:spMkLst>
            <pc:docMk/>
            <pc:sldMk cId="28223073" sldId="1460"/>
            <ac:spMk id="13" creationId="{785C64A0-852E-0E48-CF04-813AC680E1B9}"/>
          </ac:spMkLst>
        </pc:spChg>
        <pc:spChg chg="mod ord">
          <ac:chgData name="Leoš Mládek" userId="a6280aa5-8338-45e8-bca1-f1f7d5bb9af6" providerId="ADAL" clId="{40ECAC99-AFF4-4B1B-91A0-896D7DC85E88}" dt="2023-10-09T19:24:14.011" v="3339" actId="164"/>
          <ac:spMkLst>
            <pc:docMk/>
            <pc:sldMk cId="28223073" sldId="1460"/>
            <ac:spMk id="14" creationId="{5788ADF5-250E-9539-CC98-71840A2C2103}"/>
          </ac:spMkLst>
        </pc:spChg>
        <pc:spChg chg="del">
          <ac:chgData name="Leoš Mládek" userId="a6280aa5-8338-45e8-bca1-f1f7d5bb9af6" providerId="ADAL" clId="{40ECAC99-AFF4-4B1B-91A0-896D7DC85E88}" dt="2023-10-09T07:59:10.688" v="1545" actId="478"/>
          <ac:spMkLst>
            <pc:docMk/>
            <pc:sldMk cId="28223073" sldId="1460"/>
            <ac:spMk id="18" creationId="{28A087B5-502C-4EDE-D6CD-05CD703C2942}"/>
          </ac:spMkLst>
        </pc:spChg>
        <pc:grpChg chg="add mod">
          <ac:chgData name="Leoš Mládek" userId="a6280aa5-8338-45e8-bca1-f1f7d5bb9af6" providerId="ADAL" clId="{40ECAC99-AFF4-4B1B-91A0-896D7DC85E88}" dt="2023-10-09T19:24:38.901" v="3343" actId="164"/>
          <ac:grpSpMkLst>
            <pc:docMk/>
            <pc:sldMk cId="28223073" sldId="1460"/>
            <ac:grpSpMk id="5" creationId="{E4E1338D-8ACF-4D75-5A22-62886460D02D}"/>
          </ac:grpSpMkLst>
        </pc:grpChg>
        <pc:grpChg chg="add mod">
          <ac:chgData name="Leoš Mládek" userId="a6280aa5-8338-45e8-bca1-f1f7d5bb9af6" providerId="ADAL" clId="{40ECAC99-AFF4-4B1B-91A0-896D7DC85E88}" dt="2023-10-09T19:24:14.011" v="3339" actId="164"/>
          <ac:grpSpMkLst>
            <pc:docMk/>
            <pc:sldMk cId="28223073" sldId="1460"/>
            <ac:grpSpMk id="6" creationId="{E37AC9DB-7A6E-5233-8801-0F9F31898B89}"/>
          </ac:grpSpMkLst>
        </pc:grpChg>
        <pc:grpChg chg="add mod">
          <ac:chgData name="Leoš Mládek" userId="a6280aa5-8338-45e8-bca1-f1f7d5bb9af6" providerId="ADAL" clId="{40ECAC99-AFF4-4B1B-91A0-896D7DC85E88}" dt="2023-10-09T19:24:19.398" v="3340" actId="164"/>
          <ac:grpSpMkLst>
            <pc:docMk/>
            <pc:sldMk cId="28223073" sldId="1460"/>
            <ac:grpSpMk id="8" creationId="{CCDE4B07-DDA1-E56C-B4E9-C0AB2F1129B1}"/>
          </ac:grpSpMkLst>
        </pc:grpChg>
        <pc:grpChg chg="add mod">
          <ac:chgData name="Leoš Mládek" userId="a6280aa5-8338-45e8-bca1-f1f7d5bb9af6" providerId="ADAL" clId="{40ECAC99-AFF4-4B1B-91A0-896D7DC85E88}" dt="2023-10-09T19:24:38.901" v="3343" actId="164"/>
          <ac:grpSpMkLst>
            <pc:docMk/>
            <pc:sldMk cId="28223073" sldId="1460"/>
            <ac:grpSpMk id="10" creationId="{258AEB72-60C9-698E-5FCF-2429A16A5FBF}"/>
          </ac:grpSpMkLst>
        </pc:grpChg>
        <pc:graphicFrameChg chg="modGraphic">
          <ac:chgData name="Leoš Mládek" userId="a6280aa5-8338-45e8-bca1-f1f7d5bb9af6" providerId="ADAL" clId="{40ECAC99-AFF4-4B1B-91A0-896D7DC85E88}" dt="2023-10-09T06:14:40.296" v="1429" actId="20577"/>
          <ac:graphicFrameMkLst>
            <pc:docMk/>
            <pc:sldMk cId="28223073" sldId="1460"/>
            <ac:graphicFrameMk id="3" creationId="{D23B3D38-18ED-AB82-9182-D32B409E5A9D}"/>
          </ac:graphicFrameMkLst>
        </pc:graphicFrameChg>
        <pc:picChg chg="del">
          <ac:chgData name="Leoš Mládek" userId="a6280aa5-8338-45e8-bca1-f1f7d5bb9af6" providerId="ADAL" clId="{40ECAC99-AFF4-4B1B-91A0-896D7DC85E88}" dt="2023-10-09T07:55:10.972" v="1542" actId="478"/>
          <ac:picMkLst>
            <pc:docMk/>
            <pc:sldMk cId="28223073" sldId="1460"/>
            <ac:picMk id="6" creationId="{E202BD49-EAF9-7A3A-BAE5-0795BBFC42E7}"/>
          </ac:picMkLst>
        </pc:picChg>
        <pc:picChg chg="add mod modCrop">
          <ac:chgData name="Leoš Mládek" userId="a6280aa5-8338-45e8-bca1-f1f7d5bb9af6" providerId="ADAL" clId="{40ECAC99-AFF4-4B1B-91A0-896D7DC85E88}" dt="2023-10-09T19:24:14.011" v="3339" actId="164"/>
          <ac:picMkLst>
            <pc:docMk/>
            <pc:sldMk cId="28223073" sldId="1460"/>
            <ac:picMk id="7" creationId="{3E4E5D0D-76B6-5E00-A5FB-337C824ACE68}"/>
          </ac:picMkLst>
        </pc:picChg>
        <pc:picChg chg="del">
          <ac:chgData name="Leoš Mládek" userId="a6280aa5-8338-45e8-bca1-f1f7d5bb9af6" providerId="ADAL" clId="{40ECAC99-AFF4-4B1B-91A0-896D7DC85E88}" dt="2023-10-09T06:16:33.548" v="1449" actId="478"/>
          <ac:picMkLst>
            <pc:docMk/>
            <pc:sldMk cId="28223073" sldId="1460"/>
            <ac:picMk id="8" creationId="{9BFE9759-FCAA-A4AA-D90F-83641A82A68C}"/>
          </ac:picMkLst>
        </pc:picChg>
        <pc:picChg chg="del">
          <ac:chgData name="Leoš Mládek" userId="a6280aa5-8338-45e8-bca1-f1f7d5bb9af6" providerId="ADAL" clId="{40ECAC99-AFF4-4B1B-91A0-896D7DC85E88}" dt="2023-10-09T07:59:35.997" v="1548" actId="478"/>
          <ac:picMkLst>
            <pc:docMk/>
            <pc:sldMk cId="28223073" sldId="1460"/>
            <ac:picMk id="10" creationId="{9F89CE3E-D9FC-CBF1-3897-04E236F6ABC3}"/>
          </ac:picMkLst>
        </pc:picChg>
        <pc:picChg chg="add mod">
          <ac:chgData name="Leoš Mládek" userId="a6280aa5-8338-45e8-bca1-f1f7d5bb9af6" providerId="ADAL" clId="{40ECAC99-AFF4-4B1B-91A0-896D7DC85E88}" dt="2023-10-09T19:24:38.901" v="3343" actId="164"/>
          <ac:picMkLst>
            <pc:docMk/>
            <pc:sldMk cId="28223073" sldId="1460"/>
            <ac:picMk id="15" creationId="{37614ACB-AB43-FDBD-1700-E78DDD8D55A8}"/>
          </ac:picMkLst>
        </pc:picChg>
        <pc:picChg chg="add mod">
          <ac:chgData name="Leoš Mládek" userId="a6280aa5-8338-45e8-bca1-f1f7d5bb9af6" providerId="ADAL" clId="{40ECAC99-AFF4-4B1B-91A0-896D7DC85E88}" dt="2023-10-09T19:24:08.958" v="3338" actId="164"/>
          <ac:picMkLst>
            <pc:docMk/>
            <pc:sldMk cId="28223073" sldId="1460"/>
            <ac:picMk id="3074" creationId="{1153C735-B2F2-3FFF-2923-3BAE64E75C44}"/>
          </ac:picMkLst>
        </pc:picChg>
        <pc:picChg chg="add mod">
          <ac:chgData name="Leoš Mládek" userId="a6280aa5-8338-45e8-bca1-f1f7d5bb9af6" providerId="ADAL" clId="{40ECAC99-AFF4-4B1B-91A0-896D7DC85E88}" dt="2023-10-09T19:24:19.398" v="3340" actId="164"/>
          <ac:picMkLst>
            <pc:docMk/>
            <pc:sldMk cId="28223073" sldId="1460"/>
            <ac:picMk id="3076" creationId="{C63A8263-A7C6-D7E8-42DF-F9F6BCE4A6C3}"/>
          </ac:picMkLst>
        </pc:picChg>
        <pc:picChg chg="add del mod">
          <ac:chgData name="Leoš Mládek" userId="a6280aa5-8338-45e8-bca1-f1f7d5bb9af6" providerId="ADAL" clId="{40ECAC99-AFF4-4B1B-91A0-896D7DC85E88}" dt="2023-10-09T08:06:36.519" v="1622" actId="478"/>
          <ac:picMkLst>
            <pc:docMk/>
            <pc:sldMk cId="28223073" sldId="1460"/>
            <ac:picMk id="3078" creationId="{AC4AB1BE-D170-4EF9-B50C-D5D641C9592F}"/>
          </ac:picMkLst>
        </pc:picChg>
      </pc:sldChg>
      <pc:sldChg chg="addSp delSp modSp add mod delAnim modAnim">
        <pc:chgData name="Leoš Mládek" userId="a6280aa5-8338-45e8-bca1-f1f7d5bb9af6" providerId="ADAL" clId="{40ECAC99-AFF4-4B1B-91A0-896D7DC85E88}" dt="2023-10-09T20:11:36.130" v="3480"/>
        <pc:sldMkLst>
          <pc:docMk/>
          <pc:sldMk cId="1023647850" sldId="1461"/>
        </pc:sldMkLst>
        <pc:spChg chg="add del mod">
          <ac:chgData name="Leoš Mládek" userId="a6280aa5-8338-45e8-bca1-f1f7d5bb9af6" providerId="ADAL" clId="{40ECAC99-AFF4-4B1B-91A0-896D7DC85E88}" dt="2023-10-09T08:39:39.812" v="1702" actId="478"/>
          <ac:spMkLst>
            <pc:docMk/>
            <pc:sldMk cId="1023647850" sldId="1461"/>
            <ac:spMk id="8" creationId="{ADAA6506-3E2E-01BA-8B8A-D610FF4C969C}"/>
          </ac:spMkLst>
        </pc:spChg>
        <pc:spChg chg="mod">
          <ac:chgData name="Leoš Mládek" userId="a6280aa5-8338-45e8-bca1-f1f7d5bb9af6" providerId="ADAL" clId="{40ECAC99-AFF4-4B1B-91A0-896D7DC85E88}" dt="2023-10-09T08:42:14.095" v="1790" actId="1076"/>
          <ac:spMkLst>
            <pc:docMk/>
            <pc:sldMk cId="1023647850" sldId="1461"/>
            <ac:spMk id="9" creationId="{7844EA84-4D65-100B-EA5A-9D133D2F981A}"/>
          </ac:spMkLst>
        </pc:spChg>
        <pc:spChg chg="add del mod">
          <ac:chgData name="Leoš Mládek" userId="a6280aa5-8338-45e8-bca1-f1f7d5bb9af6" providerId="ADAL" clId="{40ECAC99-AFF4-4B1B-91A0-896D7DC85E88}" dt="2023-10-09T08:39:40.820" v="1703" actId="478"/>
          <ac:spMkLst>
            <pc:docMk/>
            <pc:sldMk cId="1023647850" sldId="1461"/>
            <ac:spMk id="10" creationId="{30D24B46-1F63-1FD1-8A8B-EAB237C605ED}"/>
          </ac:spMkLst>
        </pc:spChg>
        <pc:spChg chg="del">
          <ac:chgData name="Leoš Mládek" userId="a6280aa5-8338-45e8-bca1-f1f7d5bb9af6" providerId="ADAL" clId="{40ECAC99-AFF4-4B1B-91A0-896D7DC85E88}" dt="2023-10-09T08:17:59.073" v="1663" actId="478"/>
          <ac:spMkLst>
            <pc:docMk/>
            <pc:sldMk cId="1023647850" sldId="1461"/>
            <ac:spMk id="11" creationId="{AD491906-B0C8-D182-88B9-DC2E134C4E12}"/>
          </ac:spMkLst>
        </pc:spChg>
        <pc:spChg chg="del">
          <ac:chgData name="Leoš Mládek" userId="a6280aa5-8338-45e8-bca1-f1f7d5bb9af6" providerId="ADAL" clId="{40ECAC99-AFF4-4B1B-91A0-896D7DC85E88}" dt="2023-10-09T08:17:59.073" v="1663" actId="478"/>
          <ac:spMkLst>
            <pc:docMk/>
            <pc:sldMk cId="1023647850" sldId="1461"/>
            <ac:spMk id="13" creationId="{785C64A0-852E-0E48-CF04-813AC680E1B9}"/>
          </ac:spMkLst>
        </pc:spChg>
        <pc:spChg chg="del">
          <ac:chgData name="Leoš Mládek" userId="a6280aa5-8338-45e8-bca1-f1f7d5bb9af6" providerId="ADAL" clId="{40ECAC99-AFF4-4B1B-91A0-896D7DC85E88}" dt="2023-10-09T08:17:59.073" v="1663" actId="478"/>
          <ac:spMkLst>
            <pc:docMk/>
            <pc:sldMk cId="1023647850" sldId="1461"/>
            <ac:spMk id="14" creationId="{5788ADF5-250E-9539-CC98-71840A2C2103}"/>
          </ac:spMkLst>
        </pc:spChg>
        <pc:spChg chg="add del mod">
          <ac:chgData name="Leoš Mládek" userId="a6280aa5-8338-45e8-bca1-f1f7d5bb9af6" providerId="ADAL" clId="{40ECAC99-AFF4-4B1B-91A0-896D7DC85E88}" dt="2023-10-09T08:41:17.081" v="1736" actId="478"/>
          <ac:spMkLst>
            <pc:docMk/>
            <pc:sldMk cId="1023647850" sldId="1461"/>
            <ac:spMk id="16" creationId="{C24DA8DB-54A0-8074-A6FE-A53D7C0D5EDE}"/>
          </ac:spMkLst>
        </pc:spChg>
        <pc:spChg chg="add mod">
          <ac:chgData name="Leoš Mládek" userId="a6280aa5-8338-45e8-bca1-f1f7d5bb9af6" providerId="ADAL" clId="{40ECAC99-AFF4-4B1B-91A0-896D7DC85E88}" dt="2023-10-09T19:26:46.334" v="3348" actId="164"/>
          <ac:spMkLst>
            <pc:docMk/>
            <pc:sldMk cId="1023647850" sldId="1461"/>
            <ac:spMk id="17" creationId="{EF323BBE-66F3-BFCC-8EC0-A6EC0B645C3D}"/>
          </ac:spMkLst>
        </pc:spChg>
        <pc:spChg chg="add mod">
          <ac:chgData name="Leoš Mládek" userId="a6280aa5-8338-45e8-bca1-f1f7d5bb9af6" providerId="ADAL" clId="{40ECAC99-AFF4-4B1B-91A0-896D7DC85E88}" dt="2023-10-09T19:26:50.380" v="3349" actId="164"/>
          <ac:spMkLst>
            <pc:docMk/>
            <pc:sldMk cId="1023647850" sldId="1461"/>
            <ac:spMk id="18" creationId="{CB20626E-2583-65F3-3B81-1AB56C4261E7}"/>
          </ac:spMkLst>
        </pc:spChg>
        <pc:spChg chg="add mod">
          <ac:chgData name="Leoš Mládek" userId="a6280aa5-8338-45e8-bca1-f1f7d5bb9af6" providerId="ADAL" clId="{40ECAC99-AFF4-4B1B-91A0-896D7DC85E88}" dt="2023-10-09T19:26:55.628" v="3350" actId="164"/>
          <ac:spMkLst>
            <pc:docMk/>
            <pc:sldMk cId="1023647850" sldId="1461"/>
            <ac:spMk id="19" creationId="{6B97A354-E854-BB1D-06FC-1468743A94F0}"/>
          </ac:spMkLst>
        </pc:spChg>
        <pc:grpChg chg="add mod">
          <ac:chgData name="Leoš Mládek" userId="a6280aa5-8338-45e8-bca1-f1f7d5bb9af6" providerId="ADAL" clId="{40ECAC99-AFF4-4B1B-91A0-896D7DC85E88}" dt="2023-10-09T19:26:46.334" v="3348" actId="164"/>
          <ac:grpSpMkLst>
            <pc:docMk/>
            <pc:sldMk cId="1023647850" sldId="1461"/>
            <ac:grpSpMk id="3" creationId="{5338B191-EEB2-FB7B-F293-2F0034CB749B}"/>
          </ac:grpSpMkLst>
        </pc:grpChg>
        <pc:grpChg chg="add mod">
          <ac:chgData name="Leoš Mládek" userId="a6280aa5-8338-45e8-bca1-f1f7d5bb9af6" providerId="ADAL" clId="{40ECAC99-AFF4-4B1B-91A0-896D7DC85E88}" dt="2023-10-09T19:26:50.380" v="3349" actId="164"/>
          <ac:grpSpMkLst>
            <pc:docMk/>
            <pc:sldMk cId="1023647850" sldId="1461"/>
            <ac:grpSpMk id="5" creationId="{CB88F32C-2FD0-3BA2-DFC1-217705DE4A7D}"/>
          </ac:grpSpMkLst>
        </pc:grpChg>
        <pc:grpChg chg="add mod">
          <ac:chgData name="Leoš Mládek" userId="a6280aa5-8338-45e8-bca1-f1f7d5bb9af6" providerId="ADAL" clId="{40ECAC99-AFF4-4B1B-91A0-896D7DC85E88}" dt="2023-10-09T19:26:55.628" v="3350" actId="164"/>
          <ac:grpSpMkLst>
            <pc:docMk/>
            <pc:sldMk cId="1023647850" sldId="1461"/>
            <ac:grpSpMk id="7" creationId="{2FC1C36C-DAE9-DBA4-E1E8-E5726F1B72FD}"/>
          </ac:grpSpMkLst>
        </pc:grpChg>
        <pc:grpChg chg="add del mod">
          <ac:chgData name="Leoš Mládek" userId="a6280aa5-8338-45e8-bca1-f1f7d5bb9af6" providerId="ADAL" clId="{40ECAC99-AFF4-4B1B-91A0-896D7DC85E88}" dt="2023-10-09T08:43:15.110" v="1810" actId="165"/>
          <ac:grpSpMkLst>
            <pc:docMk/>
            <pc:sldMk cId="1023647850" sldId="1461"/>
            <ac:grpSpMk id="12" creationId="{A264ABFA-189A-61B1-B4CF-609CD35DB07A}"/>
          </ac:grpSpMkLst>
        </pc:grpChg>
        <pc:graphicFrameChg chg="del">
          <ac:chgData name="Leoš Mládek" userId="a6280aa5-8338-45e8-bca1-f1f7d5bb9af6" providerId="ADAL" clId="{40ECAC99-AFF4-4B1B-91A0-896D7DC85E88}" dt="2023-10-09T08:17:59.073" v="1663" actId="478"/>
          <ac:graphicFrameMkLst>
            <pc:docMk/>
            <pc:sldMk cId="1023647850" sldId="1461"/>
            <ac:graphicFrameMk id="3" creationId="{D23B3D38-18ED-AB82-9182-D32B409E5A9D}"/>
          </ac:graphicFrameMkLst>
        </pc:graphicFrameChg>
        <pc:picChg chg="add mod ord topLvl modCrop">
          <ac:chgData name="Leoš Mládek" userId="a6280aa5-8338-45e8-bca1-f1f7d5bb9af6" providerId="ADAL" clId="{40ECAC99-AFF4-4B1B-91A0-896D7DC85E88}" dt="2023-10-09T19:26:46.334" v="3348" actId="164"/>
          <ac:picMkLst>
            <pc:docMk/>
            <pc:sldMk cId="1023647850" sldId="1461"/>
            <ac:picMk id="6" creationId="{90E03AF1-2E20-B847-478D-F0C83C0787B1}"/>
          </ac:picMkLst>
        </pc:picChg>
        <pc:picChg chg="del">
          <ac:chgData name="Leoš Mládek" userId="a6280aa5-8338-45e8-bca1-f1f7d5bb9af6" providerId="ADAL" clId="{40ECAC99-AFF4-4B1B-91A0-896D7DC85E88}" dt="2023-10-09T08:17:59.073" v="1663" actId="478"/>
          <ac:picMkLst>
            <pc:docMk/>
            <pc:sldMk cId="1023647850" sldId="1461"/>
            <ac:picMk id="7" creationId="{3E4E5D0D-76B6-5E00-A5FB-337C824ACE68}"/>
          </ac:picMkLst>
        </pc:picChg>
        <pc:picChg chg="del">
          <ac:chgData name="Leoš Mládek" userId="a6280aa5-8338-45e8-bca1-f1f7d5bb9af6" providerId="ADAL" clId="{40ECAC99-AFF4-4B1B-91A0-896D7DC85E88}" dt="2023-10-09T08:17:59.073" v="1663" actId="478"/>
          <ac:picMkLst>
            <pc:docMk/>
            <pc:sldMk cId="1023647850" sldId="1461"/>
            <ac:picMk id="15" creationId="{37614ACB-AB43-FDBD-1700-E78DDD8D55A8}"/>
          </ac:picMkLst>
        </pc:picChg>
        <pc:picChg chg="del">
          <ac:chgData name="Leoš Mládek" userId="a6280aa5-8338-45e8-bca1-f1f7d5bb9af6" providerId="ADAL" clId="{40ECAC99-AFF4-4B1B-91A0-896D7DC85E88}" dt="2023-10-09T08:17:59.073" v="1663" actId="478"/>
          <ac:picMkLst>
            <pc:docMk/>
            <pc:sldMk cId="1023647850" sldId="1461"/>
            <ac:picMk id="3074" creationId="{1153C735-B2F2-3FFF-2923-3BAE64E75C44}"/>
          </ac:picMkLst>
        </pc:picChg>
        <pc:picChg chg="del">
          <ac:chgData name="Leoš Mládek" userId="a6280aa5-8338-45e8-bca1-f1f7d5bb9af6" providerId="ADAL" clId="{40ECAC99-AFF4-4B1B-91A0-896D7DC85E88}" dt="2023-10-09T08:17:59.073" v="1663" actId="478"/>
          <ac:picMkLst>
            <pc:docMk/>
            <pc:sldMk cId="1023647850" sldId="1461"/>
            <ac:picMk id="3076" creationId="{C63A8263-A7C6-D7E8-42DF-F9F6BCE4A6C3}"/>
          </ac:picMkLst>
        </pc:picChg>
        <pc:picChg chg="add mod topLvl">
          <ac:chgData name="Leoš Mládek" userId="a6280aa5-8338-45e8-bca1-f1f7d5bb9af6" providerId="ADAL" clId="{40ECAC99-AFF4-4B1B-91A0-896D7DC85E88}" dt="2023-10-09T19:26:50.380" v="3349" actId="164"/>
          <ac:picMkLst>
            <pc:docMk/>
            <pc:sldMk cId="1023647850" sldId="1461"/>
            <ac:picMk id="5122" creationId="{4F4619E7-7E1B-3DC2-6C70-924258D345C9}"/>
          </ac:picMkLst>
        </pc:picChg>
        <pc:picChg chg="add mod topLvl">
          <ac:chgData name="Leoš Mládek" userId="a6280aa5-8338-45e8-bca1-f1f7d5bb9af6" providerId="ADAL" clId="{40ECAC99-AFF4-4B1B-91A0-896D7DC85E88}" dt="2023-10-09T19:26:55.628" v="3350" actId="164"/>
          <ac:picMkLst>
            <pc:docMk/>
            <pc:sldMk cId="1023647850" sldId="1461"/>
            <ac:picMk id="5124" creationId="{F5C93C45-0408-0FEB-2811-5017A3808061}"/>
          </ac:picMkLst>
        </pc:picChg>
      </pc:sldChg>
      <pc:sldChg chg="addSp delSp modSp add mod ord modAnim">
        <pc:chgData name="Leoš Mládek" userId="a6280aa5-8338-45e8-bca1-f1f7d5bb9af6" providerId="ADAL" clId="{40ECAC99-AFF4-4B1B-91A0-896D7DC85E88}" dt="2023-10-09T19:28:48.531" v="3359"/>
        <pc:sldMkLst>
          <pc:docMk/>
          <pc:sldMk cId="1108294105" sldId="1462"/>
        </pc:sldMkLst>
        <pc:spChg chg="mod">
          <ac:chgData name="Leoš Mládek" userId="a6280aa5-8338-45e8-bca1-f1f7d5bb9af6" providerId="ADAL" clId="{40ECAC99-AFF4-4B1B-91A0-896D7DC85E88}" dt="2023-10-09T08:49:52.308" v="1817"/>
          <ac:spMkLst>
            <pc:docMk/>
            <pc:sldMk cId="1108294105" sldId="1462"/>
            <ac:spMk id="2" creationId="{EBF38735-8DAC-E4F0-FB52-9B8404386A75}"/>
          </ac:spMkLst>
        </pc:spChg>
        <pc:spChg chg="mod">
          <ac:chgData name="Leoš Mládek" userId="a6280aa5-8338-45e8-bca1-f1f7d5bb9af6" providerId="ADAL" clId="{40ECAC99-AFF4-4B1B-91A0-896D7DC85E88}" dt="2023-10-09T09:13:23.773" v="1897" actId="20577"/>
          <ac:spMkLst>
            <pc:docMk/>
            <pc:sldMk cId="1108294105" sldId="1462"/>
            <ac:spMk id="3" creationId="{10A8926A-540C-86D0-954D-03C6F79FC563}"/>
          </ac:spMkLst>
        </pc:spChg>
        <pc:spChg chg="add mod topLvl">
          <ac:chgData name="Leoš Mládek" userId="a6280aa5-8338-45e8-bca1-f1f7d5bb9af6" providerId="ADAL" clId="{40ECAC99-AFF4-4B1B-91A0-896D7DC85E88}" dt="2023-10-09T08:53:36.459" v="1866" actId="1038"/>
          <ac:spMkLst>
            <pc:docMk/>
            <pc:sldMk cId="1108294105" sldId="1462"/>
            <ac:spMk id="7" creationId="{5ACFD3EE-F0C4-9738-0595-8FAD6476CBAA}"/>
          </ac:spMkLst>
        </pc:spChg>
        <pc:grpChg chg="add del mod">
          <ac:chgData name="Leoš Mládek" userId="a6280aa5-8338-45e8-bca1-f1f7d5bb9af6" providerId="ADAL" clId="{40ECAC99-AFF4-4B1B-91A0-896D7DC85E88}" dt="2023-10-09T08:52:24.055" v="1830" actId="165"/>
          <ac:grpSpMkLst>
            <pc:docMk/>
            <pc:sldMk cId="1108294105" sldId="1462"/>
            <ac:grpSpMk id="8" creationId="{4F7B7BC1-9C3A-9167-16CE-B325C0E75E07}"/>
          </ac:grpSpMkLst>
        </pc:grpChg>
        <pc:picChg chg="add del mod">
          <ac:chgData name="Leoš Mládek" userId="a6280aa5-8338-45e8-bca1-f1f7d5bb9af6" providerId="ADAL" clId="{40ECAC99-AFF4-4B1B-91A0-896D7DC85E88}" dt="2023-10-09T08:51:24.092" v="1819" actId="478"/>
          <ac:picMkLst>
            <pc:docMk/>
            <pc:sldMk cId="1108294105" sldId="1462"/>
            <ac:picMk id="5" creationId="{763F2725-8C23-51B8-98E9-459CDC13A502}"/>
          </ac:picMkLst>
        </pc:picChg>
        <pc:picChg chg="add mod topLvl modCrop">
          <ac:chgData name="Leoš Mládek" userId="a6280aa5-8338-45e8-bca1-f1f7d5bb9af6" providerId="ADAL" clId="{40ECAC99-AFF4-4B1B-91A0-896D7DC85E88}" dt="2023-10-09T08:53:10.169" v="1845" actId="1035"/>
          <ac:picMkLst>
            <pc:docMk/>
            <pc:sldMk cId="1108294105" sldId="1462"/>
            <ac:picMk id="6" creationId="{BB274C35-7E8E-A7BF-694B-475F3B12B0DA}"/>
          </ac:picMkLst>
        </pc:picChg>
        <pc:picChg chg="del">
          <ac:chgData name="Leoš Mládek" userId="a6280aa5-8338-45e8-bca1-f1f7d5bb9af6" providerId="ADAL" clId="{40ECAC99-AFF4-4B1B-91A0-896D7DC85E88}" dt="2023-10-09T08:49:14.922" v="1814" actId="478"/>
          <ac:picMkLst>
            <pc:docMk/>
            <pc:sldMk cId="1108294105" sldId="1462"/>
            <ac:picMk id="1026" creationId="{70807175-09D9-65CE-BA69-1057DD62877A}"/>
          </ac:picMkLst>
        </pc:picChg>
        <pc:picChg chg="add mod">
          <ac:chgData name="Leoš Mládek" userId="a6280aa5-8338-45e8-bca1-f1f7d5bb9af6" providerId="ADAL" clId="{40ECAC99-AFF4-4B1B-91A0-896D7DC85E88}" dt="2023-10-09T08:53:31.346" v="1857" actId="1076"/>
          <ac:picMkLst>
            <pc:docMk/>
            <pc:sldMk cId="1108294105" sldId="1462"/>
            <ac:picMk id="6146" creationId="{9CC13DAF-8664-95E5-AF56-E25392567222}"/>
          </ac:picMkLst>
        </pc:picChg>
      </pc:sldChg>
      <pc:sldChg chg="addSp delSp modSp add mod modAnim">
        <pc:chgData name="Leoš Mládek" userId="a6280aa5-8338-45e8-bca1-f1f7d5bb9af6" providerId="ADAL" clId="{40ECAC99-AFF4-4B1B-91A0-896D7DC85E88}" dt="2023-10-09T20:11:50.676" v="3481"/>
        <pc:sldMkLst>
          <pc:docMk/>
          <pc:sldMk cId="2318629362" sldId="1463"/>
        </pc:sldMkLst>
        <pc:spChg chg="mod">
          <ac:chgData name="Leoš Mládek" userId="a6280aa5-8338-45e8-bca1-f1f7d5bb9af6" providerId="ADAL" clId="{40ECAC99-AFF4-4B1B-91A0-896D7DC85E88}" dt="2023-10-09T09:14:46.597" v="1899" actId="108"/>
          <ac:spMkLst>
            <pc:docMk/>
            <pc:sldMk cId="2318629362" sldId="1463"/>
            <ac:spMk id="3" creationId="{10A8926A-540C-86D0-954D-03C6F79FC563}"/>
          </ac:spMkLst>
        </pc:spChg>
        <pc:spChg chg="del mod">
          <ac:chgData name="Leoš Mládek" userId="a6280aa5-8338-45e8-bca1-f1f7d5bb9af6" providerId="ADAL" clId="{40ECAC99-AFF4-4B1B-91A0-896D7DC85E88}" dt="2023-10-09T09:14:58.087" v="1903" actId="478"/>
          <ac:spMkLst>
            <pc:docMk/>
            <pc:sldMk cId="2318629362" sldId="1463"/>
            <ac:spMk id="7" creationId="{5ACFD3EE-F0C4-9738-0595-8FAD6476CBAA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8" creationId="{AF22BD5D-3B58-2F79-96EA-29A1D36AB043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9" creationId="{FB721C65-CA74-7CF2-BD84-E1AA20410041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10" creationId="{B472AC1A-83AC-1E46-E618-BB4D5A202D30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11" creationId="{7279810E-A8CF-9A6E-F2F9-785BCEB3E00E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12" creationId="{DEF91492-8691-7FC2-5E9C-E6171A4922D0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13" creationId="{1E2D911F-7081-4FC6-F5E5-871D40AECB17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14" creationId="{253C4AE4-5BF8-86E8-ED23-239D4F79FE2A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15" creationId="{740A8EF3-E5EB-34B3-C605-1F2E529881FA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16" creationId="{50A04A3D-9655-2312-7CDE-FCDD4D9BBCE9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17" creationId="{ED1B1D82-54AA-2EE7-4DF0-44D0D02125C4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18" creationId="{2E2A0F55-2C2B-F1A7-431E-3052030BCB2F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19" creationId="{4207B844-27C1-6F19-FBEB-8D856381C8B4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20" creationId="{6BE02E3F-7438-2360-2628-69DCF1474ED5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21" creationId="{8C4493CA-7684-78E9-CBED-2BA09BA0050C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22" creationId="{672734E1-01AE-6F2C-154A-62BE2C3422BA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23" creationId="{2121D46A-DEFA-F19D-B1D5-D8D493A060AF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24" creationId="{8BD7E117-B4D9-D880-56AF-328A7EB5BE1F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25" creationId="{9A556FA0-AD60-E3EB-9F6D-BEFE9FDAE8E6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26" creationId="{9E3B28E4-F3F7-054A-B74C-D782D3929318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27" creationId="{1EFC0115-A598-CF6A-26D5-C320968B392C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28" creationId="{2DFFB575-C7AC-F87A-0835-F17E9DA49F5E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29" creationId="{69A39DFD-0569-5A84-9E0D-073C564A65A8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30" creationId="{E42757DE-B299-1AD3-BC7B-2A65A7199204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31" creationId="{AA04BC8B-9228-946A-411F-F41FC5BA73E1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32" creationId="{DE07ED44-5C25-3F70-FBC4-A53A57CA6A14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33" creationId="{6DA796FC-B6FF-DC5E-203B-5EF9E4A0386E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34" creationId="{EEE04AB3-BB45-E524-814B-597720FB3C21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35" creationId="{B4A9EC17-FA0A-6F4D-BFE7-D34447A4D9EA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36" creationId="{73C1E092-88F5-213A-647A-35122501AB50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37" creationId="{B200C15C-C4F3-B436-562D-88B979CC0216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38" creationId="{CF27F1BC-6D72-27FF-0E78-77584D813750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39" creationId="{CFA880D1-2454-D030-2090-AA32A6DA0B7E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40" creationId="{A7268649-2C8F-34CC-6ED8-AC8E135D1C06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41" creationId="{0B2A4FD9-CF0C-E016-7C8D-7540679C0CBC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42" creationId="{55C4C8F9-4A54-172E-733F-940D908F5848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43" creationId="{07E2106F-0099-8F2A-96CE-B90B14E92972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44" creationId="{F55038AD-FDFF-0FED-DA70-5B68A0D7AF36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45" creationId="{B2840686-3FB0-1016-4F03-566B3AAF8667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46" creationId="{7E1298E9-1710-2CB4-65F7-B3AA8D2920E1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47" creationId="{6A94B5EA-CEFE-86E7-796C-184F9893BF38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48" creationId="{AB2E60DE-3FD2-50EC-945F-9350F8D9FED3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49" creationId="{1A62AEC7-2CAC-2731-4C31-F665C792C6ED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50" creationId="{42818EB1-D096-9406-F081-4B6B0A5E34F5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51" creationId="{0898CA2C-9A80-3252-B23B-21069B5C0D17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52" creationId="{05979956-BA0F-BC15-10AF-E41E18C0094D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53" creationId="{A96DEDEF-4857-7CD4-83C4-161EB9184F68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54" creationId="{49C7A8EF-7D2D-3643-BDEB-B37D20A0CF87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56" creationId="{B6BBD9EC-E9BF-71B9-7F5D-8AC437CA469E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58" creationId="{AFCE34D9-2AA4-3EE6-35D9-15D29661F28E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59" creationId="{84859909-62EA-8C95-661A-AA4B96F6A01C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" creationId="{8FD7910E-D326-4D61-637A-8632CB72FC25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2" creationId="{5842D33E-CD7C-4E77-8196-65A4ECF80CF0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3" creationId="{9B9D9E89-E663-F25E-D9CD-1B80D2541941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44" creationId="{530C1CC9-1D80-B055-2CBD-BBD10CF5D699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45" creationId="{B5306E4D-9143-3F66-65C3-9DF28142B49C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47" creationId="{11F9E3BB-CA6A-9FC2-7CA3-A1BC100C9259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49" creationId="{50EF3D53-4B3D-D456-07D9-890726CF8520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50" creationId="{C23DB4C7-4080-D779-32C1-F4A67EAB525C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51" creationId="{A7448BE3-2715-BB89-2FE7-FCBF22109CCF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52" creationId="{9922C4D5-0507-FF04-FC06-0931B49F546C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53" creationId="{092E9526-41EE-9695-99D4-0FD296ADE0CA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54" creationId="{8BA06107-A333-2309-E48E-7F25D3B87940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55" creationId="{724F5B80-8ED5-0EEE-7E46-9980734AF5AA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56" creationId="{1644F8AB-9DFE-8F7B-0870-1A6CA24DE11C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57" creationId="{0826A70F-ADD7-E6A3-FA6B-58B747AEF9D3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59" creationId="{BEE6C493-6356-E404-0745-3D86B184980A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60" creationId="{616E1328-9B44-BF20-8EEE-B5C8C64B864C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61" creationId="{01D11AB0-943D-A35B-99D7-E255380417E5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62" creationId="{18A8B9DD-480A-16BA-6005-D24C1C8FBDCD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63" creationId="{D9B2B16D-5AC8-8A53-90DA-259BD85E6510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64" creationId="{48C3A6F9-B1E7-A7F3-393A-463EEC686CAB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65" creationId="{BCB790FD-DDAD-55D4-D8E4-B07896328911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66" creationId="{3CE24E40-0C72-6067-B66C-BA9E874E10D5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67" creationId="{4C16E669-0EDB-C3B2-737B-54E7454E5217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68" creationId="{3D0BA734-2315-E266-C864-19B3F4C0FFB3}"/>
          </ac:spMkLst>
        </pc:spChg>
        <pc:spChg chg="mod topLvl">
          <ac:chgData name="Leoš Mládek" userId="a6280aa5-8338-45e8-bca1-f1f7d5bb9af6" providerId="ADAL" clId="{40ECAC99-AFF4-4B1B-91A0-896D7DC85E88}" dt="2023-10-09T19:29:46.465" v="3361" actId="164"/>
          <ac:spMkLst>
            <pc:docMk/>
            <pc:sldMk cId="2318629362" sldId="1463"/>
            <ac:spMk id="6169" creationId="{9EE8306E-D38B-91D9-611A-C67A7DF6879F}"/>
          </ac:spMkLst>
        </pc:spChg>
        <pc:spChg chg="mod">
          <ac:chgData name="Leoš Mládek" userId="a6280aa5-8338-45e8-bca1-f1f7d5bb9af6" providerId="ADAL" clId="{40ECAC99-AFF4-4B1B-91A0-896D7DC85E88}" dt="2023-10-09T09:15:45.533" v="1905" actId="165"/>
          <ac:spMkLst>
            <pc:docMk/>
            <pc:sldMk cId="2318629362" sldId="1463"/>
            <ac:spMk id="6177" creationId="{BD2EA47E-BEF2-3464-FB53-11DA06F70661}"/>
          </ac:spMkLst>
        </pc:spChg>
        <pc:spChg chg="mod">
          <ac:chgData name="Leoš Mládek" userId="a6280aa5-8338-45e8-bca1-f1f7d5bb9af6" providerId="ADAL" clId="{40ECAC99-AFF4-4B1B-91A0-896D7DC85E88}" dt="2023-10-09T09:15:45.533" v="1905" actId="165"/>
          <ac:spMkLst>
            <pc:docMk/>
            <pc:sldMk cId="2318629362" sldId="1463"/>
            <ac:spMk id="6178" creationId="{A6660650-EDAE-5FC6-D1F3-82DCBCAAF5B1}"/>
          </ac:spMkLst>
        </pc:spChg>
        <pc:spChg chg="mod">
          <ac:chgData name="Leoš Mládek" userId="a6280aa5-8338-45e8-bca1-f1f7d5bb9af6" providerId="ADAL" clId="{40ECAC99-AFF4-4B1B-91A0-896D7DC85E88}" dt="2023-10-09T09:15:45.533" v="1905" actId="165"/>
          <ac:spMkLst>
            <pc:docMk/>
            <pc:sldMk cId="2318629362" sldId="1463"/>
            <ac:spMk id="6179" creationId="{5F44D3AB-3425-ABAF-6BDF-2A710B8131BC}"/>
          </ac:spMkLst>
        </pc:spChg>
        <pc:spChg chg="mod">
          <ac:chgData name="Leoš Mládek" userId="a6280aa5-8338-45e8-bca1-f1f7d5bb9af6" providerId="ADAL" clId="{40ECAC99-AFF4-4B1B-91A0-896D7DC85E88}" dt="2023-10-09T09:15:45.533" v="1905" actId="165"/>
          <ac:spMkLst>
            <pc:docMk/>
            <pc:sldMk cId="2318629362" sldId="1463"/>
            <ac:spMk id="6183" creationId="{471D1FA0-0D8D-D24D-427A-AB5ACE2327B2}"/>
          </ac:spMkLst>
        </pc:spChg>
        <pc:spChg chg="mod">
          <ac:chgData name="Leoš Mládek" userId="a6280aa5-8338-45e8-bca1-f1f7d5bb9af6" providerId="ADAL" clId="{40ECAC99-AFF4-4B1B-91A0-896D7DC85E88}" dt="2023-10-09T09:15:45.533" v="1905" actId="165"/>
          <ac:spMkLst>
            <pc:docMk/>
            <pc:sldMk cId="2318629362" sldId="1463"/>
            <ac:spMk id="6184" creationId="{DB9C65C7-D0F8-07CC-270D-0ED40F3071FA}"/>
          </ac:spMkLst>
        </pc:spChg>
        <pc:grpChg chg="add mod">
          <ac:chgData name="Leoš Mládek" userId="a6280aa5-8338-45e8-bca1-f1f7d5bb9af6" providerId="ADAL" clId="{40ECAC99-AFF4-4B1B-91A0-896D7DC85E88}" dt="2023-10-09T19:29:46.465" v="3361" actId="164"/>
          <ac:grpSpMkLst>
            <pc:docMk/>
            <pc:sldMk cId="2318629362" sldId="1463"/>
            <ac:grpSpMk id="5" creationId="{1C6E878A-2646-8FDE-4B32-C50F355641A9}"/>
          </ac:grpSpMkLst>
        </pc:grpChg>
        <pc:grpChg chg="add del mod">
          <ac:chgData name="Leoš Mládek" userId="a6280aa5-8338-45e8-bca1-f1f7d5bb9af6" providerId="ADAL" clId="{40ECAC99-AFF4-4B1B-91A0-896D7DC85E88}" dt="2023-10-09T09:15:45.533" v="1905" actId="165"/>
          <ac:grpSpMkLst>
            <pc:docMk/>
            <pc:sldMk cId="2318629362" sldId="1463"/>
            <ac:grpSpMk id="5" creationId="{4845667A-BF98-C225-8C6D-C997D8D3CCA2}"/>
          </ac:grpSpMkLst>
        </pc:grpChg>
        <pc:grpChg chg="mod topLvl">
          <ac:chgData name="Leoš Mládek" userId="a6280aa5-8338-45e8-bca1-f1f7d5bb9af6" providerId="ADAL" clId="{40ECAC99-AFF4-4B1B-91A0-896D7DC85E88}" dt="2023-10-09T19:29:46.465" v="3361" actId="164"/>
          <ac:grpSpMkLst>
            <pc:docMk/>
            <pc:sldMk cId="2318629362" sldId="1463"/>
            <ac:grpSpMk id="57" creationId="{A1A93DE8-2E4A-A5A0-B3EB-0E1DDFCD65AE}"/>
          </ac:grpSpMkLst>
        </pc:grpChg>
        <pc:grpChg chg="mod topLvl">
          <ac:chgData name="Leoš Mládek" userId="a6280aa5-8338-45e8-bca1-f1f7d5bb9af6" providerId="ADAL" clId="{40ECAC99-AFF4-4B1B-91A0-896D7DC85E88}" dt="2023-10-09T19:29:46.465" v="3361" actId="164"/>
          <ac:grpSpMkLst>
            <pc:docMk/>
            <pc:sldMk cId="2318629362" sldId="1463"/>
            <ac:grpSpMk id="6148" creationId="{38D8FD64-1B11-496C-3CF2-5A0C4760FE01}"/>
          </ac:grpSpMkLst>
        </pc:grpChg>
        <pc:grpChg chg="mod topLvl">
          <ac:chgData name="Leoš Mládek" userId="a6280aa5-8338-45e8-bca1-f1f7d5bb9af6" providerId="ADAL" clId="{40ECAC99-AFF4-4B1B-91A0-896D7DC85E88}" dt="2023-10-09T19:29:46.465" v="3361" actId="164"/>
          <ac:grpSpMkLst>
            <pc:docMk/>
            <pc:sldMk cId="2318629362" sldId="1463"/>
            <ac:grpSpMk id="6158" creationId="{4ECF3494-104B-D5B6-9511-663391E5B9D0}"/>
          </ac:grpSpMkLst>
        </pc:grpChg>
        <pc:grpChg chg="mod">
          <ac:chgData name="Leoš Mládek" userId="a6280aa5-8338-45e8-bca1-f1f7d5bb9af6" providerId="ADAL" clId="{40ECAC99-AFF4-4B1B-91A0-896D7DC85E88}" dt="2023-10-09T09:15:45.533" v="1905" actId="165"/>
          <ac:grpSpMkLst>
            <pc:docMk/>
            <pc:sldMk cId="2318629362" sldId="1463"/>
            <ac:grpSpMk id="6175" creationId="{DE0DE80D-CF61-FC78-17FB-778B2BF99E3A}"/>
          </ac:grpSpMkLst>
        </pc:grpChg>
        <pc:grpChg chg="mod">
          <ac:chgData name="Leoš Mládek" userId="a6280aa5-8338-45e8-bca1-f1f7d5bb9af6" providerId="ADAL" clId="{40ECAC99-AFF4-4B1B-91A0-896D7DC85E88}" dt="2023-10-09T09:15:45.533" v="1905" actId="165"/>
          <ac:grpSpMkLst>
            <pc:docMk/>
            <pc:sldMk cId="2318629362" sldId="1463"/>
            <ac:grpSpMk id="6181" creationId="{A709192A-D0BB-6B4E-E116-C1AB4F100BCD}"/>
          </ac:grpSpMkLst>
        </pc:grpChg>
        <pc:picChg chg="del">
          <ac:chgData name="Leoš Mládek" userId="a6280aa5-8338-45e8-bca1-f1f7d5bb9af6" providerId="ADAL" clId="{40ECAC99-AFF4-4B1B-91A0-896D7DC85E88}" dt="2023-10-09T09:14:53.990" v="1902" actId="478"/>
          <ac:picMkLst>
            <pc:docMk/>
            <pc:sldMk cId="2318629362" sldId="1463"/>
            <ac:picMk id="6" creationId="{BB274C35-7E8E-A7BF-694B-475F3B12B0DA}"/>
          </ac:picMkLst>
        </pc:picChg>
        <pc:picChg chg="mod topLvl">
          <ac:chgData name="Leoš Mládek" userId="a6280aa5-8338-45e8-bca1-f1f7d5bb9af6" providerId="ADAL" clId="{40ECAC99-AFF4-4B1B-91A0-896D7DC85E88}" dt="2023-10-09T19:29:46.465" v="3361" actId="164"/>
          <ac:picMkLst>
            <pc:docMk/>
            <pc:sldMk cId="2318629362" sldId="1463"/>
            <ac:picMk id="55" creationId="{59A5ACED-EBA5-23DF-3A39-42D0F063D6A8}"/>
          </ac:picMkLst>
        </pc:picChg>
        <pc:picChg chg="mod topLvl">
          <ac:chgData name="Leoš Mládek" userId="a6280aa5-8338-45e8-bca1-f1f7d5bb9af6" providerId="ADAL" clId="{40ECAC99-AFF4-4B1B-91A0-896D7DC85E88}" dt="2023-10-09T19:29:46.465" v="3361" actId="164"/>
          <ac:picMkLst>
            <pc:docMk/>
            <pc:sldMk cId="2318629362" sldId="1463"/>
            <ac:picMk id="60" creationId="{1120B999-47C7-9E59-B958-0FA227DDC772}"/>
          </ac:picMkLst>
        </pc:picChg>
        <pc:picChg chg="del">
          <ac:chgData name="Leoš Mládek" userId="a6280aa5-8338-45e8-bca1-f1f7d5bb9af6" providerId="ADAL" clId="{40ECAC99-AFF4-4B1B-91A0-896D7DC85E88}" dt="2023-10-09T09:14:51.646" v="1900" actId="478"/>
          <ac:picMkLst>
            <pc:docMk/>
            <pc:sldMk cId="2318629362" sldId="1463"/>
            <ac:picMk id="6146" creationId="{9CC13DAF-8664-95E5-AF56-E25392567222}"/>
          </ac:picMkLst>
        </pc:picChg>
        <pc:picChg chg="mod topLvl">
          <ac:chgData name="Leoš Mládek" userId="a6280aa5-8338-45e8-bca1-f1f7d5bb9af6" providerId="ADAL" clId="{40ECAC99-AFF4-4B1B-91A0-896D7DC85E88}" dt="2023-10-09T19:29:46.465" v="3361" actId="164"/>
          <ac:picMkLst>
            <pc:docMk/>
            <pc:sldMk cId="2318629362" sldId="1463"/>
            <ac:picMk id="6170" creationId="{FB9C2BA9-A639-9576-17A6-01C382C037F3}"/>
          </ac:picMkLst>
        </pc:picChg>
        <pc:picChg chg="mod topLvl">
          <ac:chgData name="Leoš Mládek" userId="a6280aa5-8338-45e8-bca1-f1f7d5bb9af6" providerId="ADAL" clId="{40ECAC99-AFF4-4B1B-91A0-896D7DC85E88}" dt="2023-10-09T19:29:46.465" v="3361" actId="164"/>
          <ac:picMkLst>
            <pc:docMk/>
            <pc:sldMk cId="2318629362" sldId="1463"/>
            <ac:picMk id="6171" creationId="{5A2CBC17-DAF9-403A-004D-D137E8E308DB}"/>
          </ac:picMkLst>
        </pc:picChg>
        <pc:picChg chg="mod topLvl">
          <ac:chgData name="Leoš Mládek" userId="a6280aa5-8338-45e8-bca1-f1f7d5bb9af6" providerId="ADAL" clId="{40ECAC99-AFF4-4B1B-91A0-896D7DC85E88}" dt="2023-10-09T19:29:46.465" v="3361" actId="164"/>
          <ac:picMkLst>
            <pc:docMk/>
            <pc:sldMk cId="2318629362" sldId="1463"/>
            <ac:picMk id="6172" creationId="{D162C51B-3BC0-9CE7-BA3E-B4083C2AAADE}"/>
          </ac:picMkLst>
        </pc:picChg>
        <pc:picChg chg="mod topLvl">
          <ac:chgData name="Leoš Mládek" userId="a6280aa5-8338-45e8-bca1-f1f7d5bb9af6" providerId="ADAL" clId="{40ECAC99-AFF4-4B1B-91A0-896D7DC85E88}" dt="2023-10-09T19:29:46.465" v="3361" actId="164"/>
          <ac:picMkLst>
            <pc:docMk/>
            <pc:sldMk cId="2318629362" sldId="1463"/>
            <ac:picMk id="6173" creationId="{3291038A-B39B-7A46-6BF5-BF9841FE650B}"/>
          </ac:picMkLst>
        </pc:picChg>
        <pc:picChg chg="mod topLvl">
          <ac:chgData name="Leoš Mládek" userId="a6280aa5-8338-45e8-bca1-f1f7d5bb9af6" providerId="ADAL" clId="{40ECAC99-AFF4-4B1B-91A0-896D7DC85E88}" dt="2023-10-09T19:29:46.465" v="3361" actId="164"/>
          <ac:picMkLst>
            <pc:docMk/>
            <pc:sldMk cId="2318629362" sldId="1463"/>
            <ac:picMk id="6174" creationId="{D0512781-6CE6-542F-BF02-719A546661E0}"/>
          </ac:picMkLst>
        </pc:picChg>
        <pc:picChg chg="mod">
          <ac:chgData name="Leoš Mládek" userId="a6280aa5-8338-45e8-bca1-f1f7d5bb9af6" providerId="ADAL" clId="{40ECAC99-AFF4-4B1B-91A0-896D7DC85E88}" dt="2023-10-09T09:15:45.533" v="1905" actId="165"/>
          <ac:picMkLst>
            <pc:docMk/>
            <pc:sldMk cId="2318629362" sldId="1463"/>
            <ac:picMk id="6176" creationId="{C3EBF5BD-DD99-FA00-99F2-98ECD05DFA00}"/>
          </ac:picMkLst>
        </pc:picChg>
        <pc:picChg chg="mod">
          <ac:chgData name="Leoš Mládek" userId="a6280aa5-8338-45e8-bca1-f1f7d5bb9af6" providerId="ADAL" clId="{40ECAC99-AFF4-4B1B-91A0-896D7DC85E88}" dt="2023-10-09T09:15:45.533" v="1905" actId="165"/>
          <ac:picMkLst>
            <pc:docMk/>
            <pc:sldMk cId="2318629362" sldId="1463"/>
            <ac:picMk id="6180" creationId="{2EDEDF77-D3E0-DA6D-00BB-2952F7871537}"/>
          </ac:picMkLst>
        </pc:picChg>
        <pc:picChg chg="mod">
          <ac:chgData name="Leoš Mládek" userId="a6280aa5-8338-45e8-bca1-f1f7d5bb9af6" providerId="ADAL" clId="{40ECAC99-AFF4-4B1B-91A0-896D7DC85E88}" dt="2023-10-09T09:15:45.533" v="1905" actId="165"/>
          <ac:picMkLst>
            <pc:docMk/>
            <pc:sldMk cId="2318629362" sldId="1463"/>
            <ac:picMk id="6182" creationId="{D3E7785A-7B38-06EF-6A92-4F849E25CB7F}"/>
          </ac:picMkLst>
        </pc:picChg>
      </pc:sldChg>
      <pc:sldChg chg="addSp delSp modSp add mod modAnim">
        <pc:chgData name="Leoš Mládek" userId="a6280aa5-8338-45e8-bca1-f1f7d5bb9af6" providerId="ADAL" clId="{40ECAC99-AFF4-4B1B-91A0-896D7DC85E88}" dt="2023-10-09T20:11:57.161" v="3482"/>
        <pc:sldMkLst>
          <pc:docMk/>
          <pc:sldMk cId="599815591" sldId="1464"/>
        </pc:sldMkLst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8" creationId="{AF22BD5D-3B58-2F79-96EA-29A1D36AB043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9" creationId="{FB721C65-CA74-7CF2-BD84-E1AA20410041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10" creationId="{B472AC1A-83AC-1E46-E618-BB4D5A202D30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11" creationId="{7279810E-A8CF-9A6E-F2F9-785BCEB3E00E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12" creationId="{DEF91492-8691-7FC2-5E9C-E6171A4922D0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13" creationId="{1E2D911F-7081-4FC6-F5E5-871D40AECB17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14" creationId="{253C4AE4-5BF8-86E8-ED23-239D4F79FE2A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15" creationId="{740A8EF3-E5EB-34B3-C605-1F2E529881FA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16" creationId="{50A04A3D-9655-2312-7CDE-FCDD4D9BBCE9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17" creationId="{ED1B1D82-54AA-2EE7-4DF0-44D0D02125C4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18" creationId="{2E2A0F55-2C2B-F1A7-431E-3052030BCB2F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19" creationId="{4207B844-27C1-6F19-FBEB-8D856381C8B4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20" creationId="{6BE02E3F-7438-2360-2628-69DCF1474ED5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21" creationId="{8C4493CA-7684-78E9-CBED-2BA09BA0050C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22" creationId="{672734E1-01AE-6F2C-154A-62BE2C3422BA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23" creationId="{2121D46A-DEFA-F19D-B1D5-D8D493A060AF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24" creationId="{8BD7E117-B4D9-D880-56AF-328A7EB5BE1F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25" creationId="{9A556FA0-AD60-E3EB-9F6D-BEFE9FDAE8E6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26" creationId="{9E3B28E4-F3F7-054A-B74C-D782D3929318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27" creationId="{1EFC0115-A598-CF6A-26D5-C320968B392C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28" creationId="{2DFFB575-C7AC-F87A-0835-F17E9DA49F5E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29" creationId="{69A39DFD-0569-5A84-9E0D-073C564A65A8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30" creationId="{E42757DE-B299-1AD3-BC7B-2A65A7199204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31" creationId="{AA04BC8B-9228-946A-411F-F41FC5BA73E1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32" creationId="{DE07ED44-5C25-3F70-FBC4-A53A57CA6A14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33" creationId="{6DA796FC-B6FF-DC5E-203B-5EF9E4A0386E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34" creationId="{EEE04AB3-BB45-E524-814B-597720FB3C21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35" creationId="{B4A9EC17-FA0A-6F4D-BFE7-D34447A4D9EA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36" creationId="{73C1E092-88F5-213A-647A-35122501AB50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37" creationId="{B200C15C-C4F3-B436-562D-88B979CC0216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38" creationId="{CF27F1BC-6D72-27FF-0E78-77584D813750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39" creationId="{CFA880D1-2454-D030-2090-AA32A6DA0B7E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40" creationId="{A7268649-2C8F-34CC-6ED8-AC8E135D1C06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41" creationId="{0B2A4FD9-CF0C-E016-7C8D-7540679C0CBC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42" creationId="{55C4C8F9-4A54-172E-733F-940D908F5848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43" creationId="{07E2106F-0099-8F2A-96CE-B90B14E92972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44" creationId="{F55038AD-FDFF-0FED-DA70-5B68A0D7AF36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45" creationId="{B2840686-3FB0-1016-4F03-566B3AAF8667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46" creationId="{7E1298E9-1710-2CB4-65F7-B3AA8D2920E1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47" creationId="{6A94B5EA-CEFE-86E7-796C-184F9893BF38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48" creationId="{AB2E60DE-3FD2-50EC-945F-9350F8D9FED3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49" creationId="{1A62AEC7-2CAC-2731-4C31-F665C792C6ED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50" creationId="{42818EB1-D096-9406-F081-4B6B0A5E34F5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51" creationId="{0898CA2C-9A80-3252-B23B-21069B5C0D17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52" creationId="{05979956-BA0F-BC15-10AF-E41E18C0094D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53" creationId="{A96DEDEF-4857-7CD4-83C4-161EB9184F68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54" creationId="{49C7A8EF-7D2D-3643-BDEB-B37D20A0CF87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56" creationId="{B6BBD9EC-E9BF-71B9-7F5D-8AC437CA469E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58" creationId="{AFCE34D9-2AA4-3EE6-35D9-15D29661F28E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59" creationId="{84859909-62EA-8C95-661A-AA4B96F6A01C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" creationId="{8FD7910E-D326-4D61-637A-8632CB72FC25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2" creationId="{5842D33E-CD7C-4E77-8196-65A4ECF80CF0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3" creationId="{9B9D9E89-E663-F25E-D9CD-1B80D2541941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44" creationId="{530C1CC9-1D80-B055-2CBD-BBD10CF5D699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45" creationId="{B5306E4D-9143-3F66-65C3-9DF28142B49C}"/>
          </ac:spMkLst>
        </pc:spChg>
        <pc:spChg chg="add mod">
          <ac:chgData name="Leoš Mládek" userId="a6280aa5-8338-45e8-bca1-f1f7d5bb9af6" providerId="ADAL" clId="{40ECAC99-AFF4-4B1B-91A0-896D7DC85E88}" dt="2023-10-09T09:18:14.362" v="1918" actId="20577"/>
          <ac:spMkLst>
            <pc:docMk/>
            <pc:sldMk cId="599815591" sldId="1464"/>
            <ac:spMk id="6146" creationId="{2309E602-81ED-584F-A5F8-46D6D1CB7611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47" creationId="{11F9E3BB-CA6A-9FC2-7CA3-A1BC100C9259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49" creationId="{50EF3D53-4B3D-D456-07D9-890726CF8520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50" creationId="{C23DB4C7-4080-D779-32C1-F4A67EAB525C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51" creationId="{A7448BE3-2715-BB89-2FE7-FCBF22109CCF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52" creationId="{9922C4D5-0507-FF04-FC06-0931B49F546C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53" creationId="{092E9526-41EE-9695-99D4-0FD296ADE0CA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54" creationId="{8BA06107-A333-2309-E48E-7F25D3B87940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55" creationId="{724F5B80-8ED5-0EEE-7E46-9980734AF5AA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56" creationId="{1644F8AB-9DFE-8F7B-0870-1A6CA24DE11C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57" creationId="{0826A70F-ADD7-E6A3-FA6B-58B747AEF9D3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59" creationId="{BEE6C493-6356-E404-0745-3D86B184980A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60" creationId="{616E1328-9B44-BF20-8EEE-B5C8C64B864C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61" creationId="{01D11AB0-943D-A35B-99D7-E255380417E5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62" creationId="{18A8B9DD-480A-16BA-6005-D24C1C8FBDCD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63" creationId="{D9B2B16D-5AC8-8A53-90DA-259BD85E6510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64" creationId="{48C3A6F9-B1E7-A7F3-393A-463EEC686CAB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65" creationId="{BCB790FD-DDAD-55D4-D8E4-B07896328911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66" creationId="{3CE24E40-0C72-6067-B66C-BA9E874E10D5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67" creationId="{4C16E669-0EDB-C3B2-737B-54E7454E5217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68" creationId="{3D0BA734-2315-E266-C864-19B3F4C0FFB3}"/>
          </ac:spMkLst>
        </pc:spChg>
        <pc:spChg chg="del">
          <ac:chgData name="Leoš Mládek" userId="a6280aa5-8338-45e8-bca1-f1f7d5bb9af6" providerId="ADAL" clId="{40ECAC99-AFF4-4B1B-91A0-896D7DC85E88}" dt="2023-10-09T09:16:36.196" v="1907" actId="478"/>
          <ac:spMkLst>
            <pc:docMk/>
            <pc:sldMk cId="599815591" sldId="1464"/>
            <ac:spMk id="6169" creationId="{9EE8306E-D38B-91D9-611A-C67A7DF6879F}"/>
          </ac:spMkLst>
        </pc:spChg>
        <pc:spChg chg="add mod">
          <ac:chgData name="Leoš Mládek" userId="a6280aa5-8338-45e8-bca1-f1f7d5bb9af6" providerId="ADAL" clId="{40ECAC99-AFF4-4B1B-91A0-896D7DC85E88}" dt="2023-10-09T09:18:06.923" v="1910" actId="6549"/>
          <ac:spMkLst>
            <pc:docMk/>
            <pc:sldMk cId="599815591" sldId="1464"/>
            <ac:spMk id="6185" creationId="{9CEC67FF-192D-0A02-5749-2924E3644CFB}"/>
          </ac:spMkLst>
        </pc:spChg>
        <pc:spChg chg="add mod">
          <ac:chgData name="Leoš Mládek" userId="a6280aa5-8338-45e8-bca1-f1f7d5bb9af6" providerId="ADAL" clId="{40ECAC99-AFF4-4B1B-91A0-896D7DC85E88}" dt="2023-10-09T09:18:03.970" v="1909" actId="20577"/>
          <ac:spMkLst>
            <pc:docMk/>
            <pc:sldMk cId="599815591" sldId="1464"/>
            <ac:spMk id="6186" creationId="{2D195D50-B8DE-9D8F-CDF8-EABDC4F2D1BC}"/>
          </ac:spMkLst>
        </pc:spChg>
        <pc:grpChg chg="del">
          <ac:chgData name="Leoš Mládek" userId="a6280aa5-8338-45e8-bca1-f1f7d5bb9af6" providerId="ADAL" clId="{40ECAC99-AFF4-4B1B-91A0-896D7DC85E88}" dt="2023-10-09T09:16:36.196" v="1907" actId="478"/>
          <ac:grpSpMkLst>
            <pc:docMk/>
            <pc:sldMk cId="599815591" sldId="1464"/>
            <ac:grpSpMk id="57" creationId="{A1A93DE8-2E4A-A5A0-B3EB-0E1DDFCD65AE}"/>
          </ac:grpSpMkLst>
        </pc:grpChg>
        <pc:grpChg chg="del">
          <ac:chgData name="Leoš Mládek" userId="a6280aa5-8338-45e8-bca1-f1f7d5bb9af6" providerId="ADAL" clId="{40ECAC99-AFF4-4B1B-91A0-896D7DC85E88}" dt="2023-10-09T09:16:36.196" v="1907" actId="478"/>
          <ac:grpSpMkLst>
            <pc:docMk/>
            <pc:sldMk cId="599815591" sldId="1464"/>
            <ac:grpSpMk id="6148" creationId="{38D8FD64-1B11-496C-3CF2-5A0C4760FE01}"/>
          </ac:grpSpMkLst>
        </pc:grpChg>
        <pc:grpChg chg="del">
          <ac:chgData name="Leoš Mládek" userId="a6280aa5-8338-45e8-bca1-f1f7d5bb9af6" providerId="ADAL" clId="{40ECAC99-AFF4-4B1B-91A0-896D7DC85E88}" dt="2023-10-09T09:16:36.196" v="1907" actId="478"/>
          <ac:grpSpMkLst>
            <pc:docMk/>
            <pc:sldMk cId="599815591" sldId="1464"/>
            <ac:grpSpMk id="6158" creationId="{4ECF3494-104B-D5B6-9511-663391E5B9D0}"/>
          </ac:grpSpMkLst>
        </pc:grpChg>
        <pc:picChg chg="add mod">
          <ac:chgData name="Leoš Mládek" userId="a6280aa5-8338-45e8-bca1-f1f7d5bb9af6" providerId="ADAL" clId="{40ECAC99-AFF4-4B1B-91A0-896D7DC85E88}" dt="2023-10-09T09:17:57.878" v="1908"/>
          <ac:picMkLst>
            <pc:docMk/>
            <pc:sldMk cId="599815591" sldId="1464"/>
            <ac:picMk id="5" creationId="{01F453A8-5A20-3DA7-B6B1-2FFD5E235CAE}"/>
          </ac:picMkLst>
        </pc:picChg>
        <pc:picChg chg="add mod">
          <ac:chgData name="Leoš Mládek" userId="a6280aa5-8338-45e8-bca1-f1f7d5bb9af6" providerId="ADAL" clId="{40ECAC99-AFF4-4B1B-91A0-896D7DC85E88}" dt="2023-10-09T09:17:57.878" v="1908"/>
          <ac:picMkLst>
            <pc:docMk/>
            <pc:sldMk cId="599815591" sldId="1464"/>
            <ac:picMk id="6" creationId="{E4FB2CE3-0004-350B-27AF-F1978F319685}"/>
          </ac:picMkLst>
        </pc:picChg>
        <pc:picChg chg="add mod">
          <ac:chgData name="Leoš Mládek" userId="a6280aa5-8338-45e8-bca1-f1f7d5bb9af6" providerId="ADAL" clId="{40ECAC99-AFF4-4B1B-91A0-896D7DC85E88}" dt="2023-10-09T09:17:57.878" v="1908"/>
          <ac:picMkLst>
            <pc:docMk/>
            <pc:sldMk cId="599815591" sldId="1464"/>
            <ac:picMk id="7" creationId="{3CB014FD-B401-43D6-88AE-97DB2C5C8513}"/>
          </ac:picMkLst>
        </pc:picChg>
        <pc:picChg chg="del">
          <ac:chgData name="Leoš Mládek" userId="a6280aa5-8338-45e8-bca1-f1f7d5bb9af6" providerId="ADAL" clId="{40ECAC99-AFF4-4B1B-91A0-896D7DC85E88}" dt="2023-10-09T09:16:36.196" v="1907" actId="478"/>
          <ac:picMkLst>
            <pc:docMk/>
            <pc:sldMk cId="599815591" sldId="1464"/>
            <ac:picMk id="55" creationId="{59A5ACED-EBA5-23DF-3A39-42D0F063D6A8}"/>
          </ac:picMkLst>
        </pc:picChg>
        <pc:picChg chg="del">
          <ac:chgData name="Leoš Mládek" userId="a6280aa5-8338-45e8-bca1-f1f7d5bb9af6" providerId="ADAL" clId="{40ECAC99-AFF4-4B1B-91A0-896D7DC85E88}" dt="2023-10-09T09:16:36.196" v="1907" actId="478"/>
          <ac:picMkLst>
            <pc:docMk/>
            <pc:sldMk cId="599815591" sldId="1464"/>
            <ac:picMk id="60" creationId="{1120B999-47C7-9E59-B958-0FA227DDC772}"/>
          </ac:picMkLst>
        </pc:picChg>
        <pc:picChg chg="del">
          <ac:chgData name="Leoš Mládek" userId="a6280aa5-8338-45e8-bca1-f1f7d5bb9af6" providerId="ADAL" clId="{40ECAC99-AFF4-4B1B-91A0-896D7DC85E88}" dt="2023-10-09T09:16:36.196" v="1907" actId="478"/>
          <ac:picMkLst>
            <pc:docMk/>
            <pc:sldMk cId="599815591" sldId="1464"/>
            <ac:picMk id="6170" creationId="{FB9C2BA9-A639-9576-17A6-01C382C037F3}"/>
          </ac:picMkLst>
        </pc:picChg>
        <pc:picChg chg="del">
          <ac:chgData name="Leoš Mládek" userId="a6280aa5-8338-45e8-bca1-f1f7d5bb9af6" providerId="ADAL" clId="{40ECAC99-AFF4-4B1B-91A0-896D7DC85E88}" dt="2023-10-09T09:16:36.196" v="1907" actId="478"/>
          <ac:picMkLst>
            <pc:docMk/>
            <pc:sldMk cId="599815591" sldId="1464"/>
            <ac:picMk id="6171" creationId="{5A2CBC17-DAF9-403A-004D-D137E8E308DB}"/>
          </ac:picMkLst>
        </pc:picChg>
        <pc:picChg chg="del">
          <ac:chgData name="Leoš Mládek" userId="a6280aa5-8338-45e8-bca1-f1f7d5bb9af6" providerId="ADAL" clId="{40ECAC99-AFF4-4B1B-91A0-896D7DC85E88}" dt="2023-10-09T09:16:36.196" v="1907" actId="478"/>
          <ac:picMkLst>
            <pc:docMk/>
            <pc:sldMk cId="599815591" sldId="1464"/>
            <ac:picMk id="6172" creationId="{D162C51B-3BC0-9CE7-BA3E-B4083C2AAADE}"/>
          </ac:picMkLst>
        </pc:picChg>
        <pc:picChg chg="del">
          <ac:chgData name="Leoš Mládek" userId="a6280aa5-8338-45e8-bca1-f1f7d5bb9af6" providerId="ADAL" clId="{40ECAC99-AFF4-4B1B-91A0-896D7DC85E88}" dt="2023-10-09T09:16:36.196" v="1907" actId="478"/>
          <ac:picMkLst>
            <pc:docMk/>
            <pc:sldMk cId="599815591" sldId="1464"/>
            <ac:picMk id="6173" creationId="{3291038A-B39B-7A46-6BF5-BF9841FE650B}"/>
          </ac:picMkLst>
        </pc:picChg>
        <pc:picChg chg="del">
          <ac:chgData name="Leoš Mládek" userId="a6280aa5-8338-45e8-bca1-f1f7d5bb9af6" providerId="ADAL" clId="{40ECAC99-AFF4-4B1B-91A0-896D7DC85E88}" dt="2023-10-09T09:16:36.196" v="1907" actId="478"/>
          <ac:picMkLst>
            <pc:docMk/>
            <pc:sldMk cId="599815591" sldId="1464"/>
            <ac:picMk id="6174" creationId="{D0512781-6CE6-542F-BF02-719A546661E0}"/>
          </ac:picMkLst>
        </pc:picChg>
      </pc:sldChg>
      <pc:sldChg chg="addSp delSp modSp add mod modAnim">
        <pc:chgData name="Leoš Mládek" userId="a6280aa5-8338-45e8-bca1-f1f7d5bb9af6" providerId="ADAL" clId="{40ECAC99-AFF4-4B1B-91A0-896D7DC85E88}" dt="2023-10-09T20:12:05.211" v="3483"/>
        <pc:sldMkLst>
          <pc:docMk/>
          <pc:sldMk cId="3339139224" sldId="1465"/>
        </pc:sldMkLst>
        <pc:spChg chg="mod">
          <ac:chgData name="Leoš Mládek" userId="a6280aa5-8338-45e8-bca1-f1f7d5bb9af6" providerId="ADAL" clId="{40ECAC99-AFF4-4B1B-91A0-896D7DC85E88}" dt="2023-10-09T09:19:20.653" v="1921" actId="108"/>
          <ac:spMkLst>
            <pc:docMk/>
            <pc:sldMk cId="3339139224" sldId="1465"/>
            <ac:spMk id="3" creationId="{10A8926A-540C-86D0-954D-03C6F79FC563}"/>
          </ac:spMkLst>
        </pc:spChg>
        <pc:spChg chg="mod">
          <ac:chgData name="Leoš Mládek" userId="a6280aa5-8338-45e8-bca1-f1f7d5bb9af6" providerId="ADAL" clId="{40ECAC99-AFF4-4B1B-91A0-896D7DC85E88}" dt="2023-10-09T09:20:04.749" v="1924"/>
          <ac:spMkLst>
            <pc:docMk/>
            <pc:sldMk cId="3339139224" sldId="1465"/>
            <ac:spMk id="11" creationId="{598D13DB-F607-4A82-AD08-A8C9CAAFDD36}"/>
          </ac:spMkLst>
        </pc:spChg>
        <pc:spChg chg="mod">
          <ac:chgData name="Leoš Mládek" userId="a6280aa5-8338-45e8-bca1-f1f7d5bb9af6" providerId="ADAL" clId="{40ECAC99-AFF4-4B1B-91A0-896D7DC85E88}" dt="2023-10-09T09:20:04.749" v="1924"/>
          <ac:spMkLst>
            <pc:docMk/>
            <pc:sldMk cId="3339139224" sldId="1465"/>
            <ac:spMk id="12" creationId="{E1FFAB9B-739D-6578-EB0E-16B7F170DDC9}"/>
          </ac:spMkLst>
        </pc:spChg>
        <pc:spChg chg="mod">
          <ac:chgData name="Leoš Mládek" userId="a6280aa5-8338-45e8-bca1-f1f7d5bb9af6" providerId="ADAL" clId="{40ECAC99-AFF4-4B1B-91A0-896D7DC85E88}" dt="2023-10-09T09:20:04.749" v="1924"/>
          <ac:spMkLst>
            <pc:docMk/>
            <pc:sldMk cId="3339139224" sldId="1465"/>
            <ac:spMk id="16" creationId="{FE551755-9502-896A-7058-AAA484819084}"/>
          </ac:spMkLst>
        </pc:spChg>
        <pc:spChg chg="mod">
          <ac:chgData name="Leoš Mládek" userId="a6280aa5-8338-45e8-bca1-f1f7d5bb9af6" providerId="ADAL" clId="{40ECAC99-AFF4-4B1B-91A0-896D7DC85E88}" dt="2023-10-09T09:20:04.749" v="1924"/>
          <ac:spMkLst>
            <pc:docMk/>
            <pc:sldMk cId="3339139224" sldId="1465"/>
            <ac:spMk id="17" creationId="{5F708035-1BAE-6367-C1E0-A6837012E18A}"/>
          </ac:spMkLst>
        </pc:spChg>
        <pc:spChg chg="mod">
          <ac:chgData name="Leoš Mládek" userId="a6280aa5-8338-45e8-bca1-f1f7d5bb9af6" providerId="ADAL" clId="{40ECAC99-AFF4-4B1B-91A0-896D7DC85E88}" dt="2023-10-09T09:20:04.749" v="1924"/>
          <ac:spMkLst>
            <pc:docMk/>
            <pc:sldMk cId="3339139224" sldId="1465"/>
            <ac:spMk id="20" creationId="{9578BED1-3DB2-9CE5-1E87-DC2B6A8AF904}"/>
          </ac:spMkLst>
        </pc:spChg>
        <pc:spChg chg="mod">
          <ac:chgData name="Leoš Mládek" userId="a6280aa5-8338-45e8-bca1-f1f7d5bb9af6" providerId="ADAL" clId="{40ECAC99-AFF4-4B1B-91A0-896D7DC85E88}" dt="2023-10-09T09:20:04.749" v="1924"/>
          <ac:spMkLst>
            <pc:docMk/>
            <pc:sldMk cId="3339139224" sldId="1465"/>
            <ac:spMk id="22" creationId="{F70D6F05-FAAE-A727-598F-60DE995F36AD}"/>
          </ac:spMkLst>
        </pc:spChg>
        <pc:spChg chg="del">
          <ac:chgData name="Leoš Mládek" userId="a6280aa5-8338-45e8-bca1-f1f7d5bb9af6" providerId="ADAL" clId="{40ECAC99-AFF4-4B1B-91A0-896D7DC85E88}" dt="2023-10-09T09:19:27.787" v="1923" actId="478"/>
          <ac:spMkLst>
            <pc:docMk/>
            <pc:sldMk cId="3339139224" sldId="1465"/>
            <ac:spMk id="6146" creationId="{2309E602-81ED-584F-A5F8-46D6D1CB7611}"/>
          </ac:spMkLst>
        </pc:spChg>
        <pc:spChg chg="del">
          <ac:chgData name="Leoš Mládek" userId="a6280aa5-8338-45e8-bca1-f1f7d5bb9af6" providerId="ADAL" clId="{40ECAC99-AFF4-4B1B-91A0-896D7DC85E88}" dt="2023-10-09T09:19:27.787" v="1923" actId="478"/>
          <ac:spMkLst>
            <pc:docMk/>
            <pc:sldMk cId="3339139224" sldId="1465"/>
            <ac:spMk id="6185" creationId="{9CEC67FF-192D-0A02-5749-2924E3644CFB}"/>
          </ac:spMkLst>
        </pc:spChg>
        <pc:spChg chg="del">
          <ac:chgData name="Leoš Mládek" userId="a6280aa5-8338-45e8-bca1-f1f7d5bb9af6" providerId="ADAL" clId="{40ECAC99-AFF4-4B1B-91A0-896D7DC85E88}" dt="2023-10-09T09:19:27.787" v="1923" actId="478"/>
          <ac:spMkLst>
            <pc:docMk/>
            <pc:sldMk cId="3339139224" sldId="1465"/>
            <ac:spMk id="6186" creationId="{2D195D50-B8DE-9D8F-CDF8-EABDC4F2D1BC}"/>
          </ac:spMkLst>
        </pc:spChg>
        <pc:grpChg chg="add mod">
          <ac:chgData name="Leoš Mládek" userId="a6280aa5-8338-45e8-bca1-f1f7d5bb9af6" providerId="ADAL" clId="{40ECAC99-AFF4-4B1B-91A0-896D7DC85E88}" dt="2023-10-09T09:20:11.334" v="1933" actId="1036"/>
          <ac:grpSpMkLst>
            <pc:docMk/>
            <pc:sldMk cId="3339139224" sldId="1465"/>
            <ac:grpSpMk id="9" creationId="{CCF7A47B-F831-A0EF-AD49-BDAA78F0BA0A}"/>
          </ac:grpSpMkLst>
        </pc:grpChg>
        <pc:grpChg chg="mod">
          <ac:chgData name="Leoš Mládek" userId="a6280aa5-8338-45e8-bca1-f1f7d5bb9af6" providerId="ADAL" clId="{40ECAC99-AFF4-4B1B-91A0-896D7DC85E88}" dt="2023-10-09T09:20:04.749" v="1924"/>
          <ac:grpSpMkLst>
            <pc:docMk/>
            <pc:sldMk cId="3339139224" sldId="1465"/>
            <ac:grpSpMk id="10" creationId="{BA9502DF-37FD-349F-6942-89690A776740}"/>
          </ac:grpSpMkLst>
        </pc:grpChg>
        <pc:grpChg chg="add mod">
          <ac:chgData name="Leoš Mládek" userId="a6280aa5-8338-45e8-bca1-f1f7d5bb9af6" providerId="ADAL" clId="{40ECAC99-AFF4-4B1B-91A0-896D7DC85E88}" dt="2023-10-09T09:20:11.334" v="1933" actId="1036"/>
          <ac:grpSpMkLst>
            <pc:docMk/>
            <pc:sldMk cId="3339139224" sldId="1465"/>
            <ac:grpSpMk id="14" creationId="{D934B5DE-55AD-AB62-5FC8-CB702E97E02B}"/>
          </ac:grpSpMkLst>
        </pc:grpChg>
        <pc:grpChg chg="mod">
          <ac:chgData name="Leoš Mládek" userId="a6280aa5-8338-45e8-bca1-f1f7d5bb9af6" providerId="ADAL" clId="{40ECAC99-AFF4-4B1B-91A0-896D7DC85E88}" dt="2023-10-09T09:20:04.749" v="1924"/>
          <ac:grpSpMkLst>
            <pc:docMk/>
            <pc:sldMk cId="3339139224" sldId="1465"/>
            <ac:grpSpMk id="15" creationId="{6B8292F6-88CA-76A9-6DD7-4E2AD16673A4}"/>
          </ac:grpSpMkLst>
        </pc:grpChg>
        <pc:grpChg chg="add mod">
          <ac:chgData name="Leoš Mládek" userId="a6280aa5-8338-45e8-bca1-f1f7d5bb9af6" providerId="ADAL" clId="{40ECAC99-AFF4-4B1B-91A0-896D7DC85E88}" dt="2023-10-09T09:20:11.334" v="1933" actId="1036"/>
          <ac:grpSpMkLst>
            <pc:docMk/>
            <pc:sldMk cId="3339139224" sldId="1465"/>
            <ac:grpSpMk id="19" creationId="{A69031EE-7B0C-7FAB-81F4-60A95A668605}"/>
          </ac:grpSpMkLst>
        </pc:grpChg>
        <pc:grpChg chg="mod">
          <ac:chgData name="Leoš Mládek" userId="a6280aa5-8338-45e8-bca1-f1f7d5bb9af6" providerId="ADAL" clId="{40ECAC99-AFF4-4B1B-91A0-896D7DC85E88}" dt="2023-10-09T09:20:04.749" v="1924"/>
          <ac:grpSpMkLst>
            <pc:docMk/>
            <pc:sldMk cId="3339139224" sldId="1465"/>
            <ac:grpSpMk id="21" creationId="{9CE0993E-2BF0-4716-FFD2-D70568382EA9}"/>
          </ac:grpSpMkLst>
        </pc:grpChg>
        <pc:picChg chg="del">
          <ac:chgData name="Leoš Mládek" userId="a6280aa5-8338-45e8-bca1-f1f7d5bb9af6" providerId="ADAL" clId="{40ECAC99-AFF4-4B1B-91A0-896D7DC85E88}" dt="2023-10-09T09:19:27.787" v="1923" actId="478"/>
          <ac:picMkLst>
            <pc:docMk/>
            <pc:sldMk cId="3339139224" sldId="1465"/>
            <ac:picMk id="5" creationId="{01F453A8-5A20-3DA7-B6B1-2FFD5E235CAE}"/>
          </ac:picMkLst>
        </pc:picChg>
        <pc:picChg chg="del">
          <ac:chgData name="Leoš Mládek" userId="a6280aa5-8338-45e8-bca1-f1f7d5bb9af6" providerId="ADAL" clId="{40ECAC99-AFF4-4B1B-91A0-896D7DC85E88}" dt="2023-10-09T09:19:27.787" v="1923" actId="478"/>
          <ac:picMkLst>
            <pc:docMk/>
            <pc:sldMk cId="3339139224" sldId="1465"/>
            <ac:picMk id="6" creationId="{E4FB2CE3-0004-350B-27AF-F1978F319685}"/>
          </ac:picMkLst>
        </pc:picChg>
        <pc:picChg chg="del">
          <ac:chgData name="Leoš Mládek" userId="a6280aa5-8338-45e8-bca1-f1f7d5bb9af6" providerId="ADAL" clId="{40ECAC99-AFF4-4B1B-91A0-896D7DC85E88}" dt="2023-10-09T09:19:23.612" v="1922" actId="478"/>
          <ac:picMkLst>
            <pc:docMk/>
            <pc:sldMk cId="3339139224" sldId="1465"/>
            <ac:picMk id="7" creationId="{3CB014FD-B401-43D6-88AE-97DB2C5C8513}"/>
          </ac:picMkLst>
        </pc:picChg>
        <pc:picChg chg="add mod">
          <ac:chgData name="Leoš Mládek" userId="a6280aa5-8338-45e8-bca1-f1f7d5bb9af6" providerId="ADAL" clId="{40ECAC99-AFF4-4B1B-91A0-896D7DC85E88}" dt="2023-10-09T09:20:11.334" v="1933" actId="1036"/>
          <ac:picMkLst>
            <pc:docMk/>
            <pc:sldMk cId="3339139224" sldId="1465"/>
            <ac:picMk id="8" creationId="{7C3BFF53-D6FA-C947-0498-6DF5EFFCEA0B}"/>
          </ac:picMkLst>
        </pc:picChg>
        <pc:picChg chg="mod">
          <ac:chgData name="Leoš Mládek" userId="a6280aa5-8338-45e8-bca1-f1f7d5bb9af6" providerId="ADAL" clId="{40ECAC99-AFF4-4B1B-91A0-896D7DC85E88}" dt="2023-10-09T09:20:04.749" v="1924"/>
          <ac:picMkLst>
            <pc:docMk/>
            <pc:sldMk cId="3339139224" sldId="1465"/>
            <ac:picMk id="13" creationId="{3CC96231-3AE7-9C0B-CCE6-D179F2BC1E3F}"/>
          </ac:picMkLst>
        </pc:picChg>
        <pc:picChg chg="mod">
          <ac:chgData name="Leoš Mládek" userId="a6280aa5-8338-45e8-bca1-f1f7d5bb9af6" providerId="ADAL" clId="{40ECAC99-AFF4-4B1B-91A0-896D7DC85E88}" dt="2023-10-09T09:20:04.749" v="1924"/>
          <ac:picMkLst>
            <pc:docMk/>
            <pc:sldMk cId="3339139224" sldId="1465"/>
            <ac:picMk id="18" creationId="{5A0D6D97-2F5A-6804-22E8-FEBDC1BD7398}"/>
          </ac:picMkLst>
        </pc:picChg>
        <pc:picChg chg="mod">
          <ac:chgData name="Leoš Mládek" userId="a6280aa5-8338-45e8-bca1-f1f7d5bb9af6" providerId="ADAL" clId="{40ECAC99-AFF4-4B1B-91A0-896D7DC85E88}" dt="2023-10-09T09:20:04.749" v="1924"/>
          <ac:picMkLst>
            <pc:docMk/>
            <pc:sldMk cId="3339139224" sldId="1465"/>
            <ac:picMk id="23" creationId="{8B2B5B59-C5D3-6A7B-BAB4-E8CD5D56D657}"/>
          </ac:picMkLst>
        </pc:picChg>
      </pc:sldChg>
      <pc:sldChg chg="addSp delSp modSp add mod delAnim modAnim">
        <pc:chgData name="Leoš Mládek" userId="a6280aa5-8338-45e8-bca1-f1f7d5bb9af6" providerId="ADAL" clId="{40ECAC99-AFF4-4B1B-91A0-896D7DC85E88}" dt="2023-10-09T20:12:18.565" v="3485"/>
        <pc:sldMkLst>
          <pc:docMk/>
          <pc:sldMk cId="3482113762" sldId="1466"/>
        </pc:sldMkLst>
        <pc:grpChg chg="mod">
          <ac:chgData name="Leoš Mládek" userId="a6280aa5-8338-45e8-bca1-f1f7d5bb9af6" providerId="ADAL" clId="{40ECAC99-AFF4-4B1B-91A0-896D7DC85E88}" dt="2023-10-09T09:38:48.657" v="1975" actId="1038"/>
          <ac:grpSpMkLst>
            <pc:docMk/>
            <pc:sldMk cId="3482113762" sldId="1466"/>
            <ac:grpSpMk id="9" creationId="{CCF7A47B-F831-A0EF-AD49-BDAA78F0BA0A}"/>
          </ac:grpSpMkLst>
        </pc:grpChg>
        <pc:grpChg chg="del">
          <ac:chgData name="Leoš Mládek" userId="a6280aa5-8338-45e8-bca1-f1f7d5bb9af6" providerId="ADAL" clId="{40ECAC99-AFF4-4B1B-91A0-896D7DC85E88}" dt="2023-10-09T09:36:06.523" v="1937" actId="478"/>
          <ac:grpSpMkLst>
            <pc:docMk/>
            <pc:sldMk cId="3482113762" sldId="1466"/>
            <ac:grpSpMk id="14" creationId="{D934B5DE-55AD-AB62-5FC8-CB702E97E02B}"/>
          </ac:grpSpMkLst>
        </pc:grpChg>
        <pc:grpChg chg="del">
          <ac:chgData name="Leoš Mládek" userId="a6280aa5-8338-45e8-bca1-f1f7d5bb9af6" providerId="ADAL" clId="{40ECAC99-AFF4-4B1B-91A0-896D7DC85E88}" dt="2023-10-09T09:36:05.763" v="1936" actId="478"/>
          <ac:grpSpMkLst>
            <pc:docMk/>
            <pc:sldMk cId="3482113762" sldId="1466"/>
            <ac:grpSpMk id="19" creationId="{A69031EE-7B0C-7FAB-81F4-60A95A668605}"/>
          </ac:grpSpMkLst>
        </pc:grpChg>
        <pc:picChg chg="add del mod">
          <ac:chgData name="Leoš Mládek" userId="a6280aa5-8338-45e8-bca1-f1f7d5bb9af6" providerId="ADAL" clId="{40ECAC99-AFF4-4B1B-91A0-896D7DC85E88}" dt="2023-10-09T09:37:47.720" v="1957" actId="478"/>
          <ac:picMkLst>
            <pc:docMk/>
            <pc:sldMk cId="3482113762" sldId="1466"/>
            <ac:picMk id="5" creationId="{885015DE-02E3-ACF8-DF56-BBD7AC48A6C7}"/>
          </ac:picMkLst>
        </pc:picChg>
        <pc:picChg chg="add del mod">
          <ac:chgData name="Leoš Mládek" userId="a6280aa5-8338-45e8-bca1-f1f7d5bb9af6" providerId="ADAL" clId="{40ECAC99-AFF4-4B1B-91A0-896D7DC85E88}" dt="2023-10-09T09:37:48.737" v="1958" actId="478"/>
          <ac:picMkLst>
            <pc:docMk/>
            <pc:sldMk cId="3482113762" sldId="1466"/>
            <ac:picMk id="6" creationId="{1BF2C339-3295-2513-E385-38C8CB40D951}"/>
          </ac:picMkLst>
        </pc:picChg>
        <pc:picChg chg="add mod">
          <ac:chgData name="Leoš Mládek" userId="a6280aa5-8338-45e8-bca1-f1f7d5bb9af6" providerId="ADAL" clId="{40ECAC99-AFF4-4B1B-91A0-896D7DC85E88}" dt="2023-10-09T09:38:00.479" v="1961" actId="1076"/>
          <ac:picMkLst>
            <pc:docMk/>
            <pc:sldMk cId="3482113762" sldId="1466"/>
            <ac:picMk id="7" creationId="{0E994476-7A10-9B56-3E24-90F543994AD8}"/>
          </ac:picMkLst>
        </pc:picChg>
        <pc:picChg chg="del">
          <ac:chgData name="Leoš Mládek" userId="a6280aa5-8338-45e8-bca1-f1f7d5bb9af6" providerId="ADAL" clId="{40ECAC99-AFF4-4B1B-91A0-896D7DC85E88}" dt="2023-10-09T09:36:01.923" v="1935" actId="478"/>
          <ac:picMkLst>
            <pc:docMk/>
            <pc:sldMk cId="3482113762" sldId="1466"/>
            <ac:picMk id="8" creationId="{7C3BFF53-D6FA-C947-0498-6DF5EFFCEA0B}"/>
          </ac:picMkLst>
        </pc:picChg>
        <pc:picChg chg="add mod">
          <ac:chgData name="Leoš Mládek" userId="a6280aa5-8338-45e8-bca1-f1f7d5bb9af6" providerId="ADAL" clId="{40ECAC99-AFF4-4B1B-91A0-896D7DC85E88}" dt="2023-10-09T09:37:56.616" v="1960" actId="1076"/>
          <ac:picMkLst>
            <pc:docMk/>
            <pc:sldMk cId="3482113762" sldId="1466"/>
            <ac:picMk id="24" creationId="{F41DCF62-5DFE-4F09-D421-604A96697320}"/>
          </ac:picMkLst>
        </pc:picChg>
        <pc:picChg chg="add mod">
          <ac:chgData name="Leoš Mládek" userId="a6280aa5-8338-45e8-bca1-f1f7d5bb9af6" providerId="ADAL" clId="{40ECAC99-AFF4-4B1B-91A0-896D7DC85E88}" dt="2023-10-09T09:38:16.160" v="1963" actId="1076"/>
          <ac:picMkLst>
            <pc:docMk/>
            <pc:sldMk cId="3482113762" sldId="1466"/>
            <ac:picMk id="25" creationId="{8B23861A-B01F-ED64-01F9-67FE95454A32}"/>
          </ac:picMkLst>
        </pc:picChg>
        <pc:picChg chg="add mod ord">
          <ac:chgData name="Leoš Mládek" userId="a6280aa5-8338-45e8-bca1-f1f7d5bb9af6" providerId="ADAL" clId="{40ECAC99-AFF4-4B1B-91A0-896D7DC85E88}" dt="2023-10-09T09:38:38.422" v="1966" actId="167"/>
          <ac:picMkLst>
            <pc:docMk/>
            <pc:sldMk cId="3482113762" sldId="1466"/>
            <ac:picMk id="26" creationId="{5FF7B58D-99C0-3DF6-545B-FDAEB3BF2E36}"/>
          </ac:picMkLst>
        </pc:picChg>
      </pc:sldChg>
      <pc:sldChg chg="addSp delSp modSp add mod ord delAnim modAnim">
        <pc:chgData name="Leoš Mládek" userId="a6280aa5-8338-45e8-bca1-f1f7d5bb9af6" providerId="ADAL" clId="{40ECAC99-AFF4-4B1B-91A0-896D7DC85E88}" dt="2023-10-09T20:12:40.578" v="3486"/>
        <pc:sldMkLst>
          <pc:docMk/>
          <pc:sldMk cId="1471118165" sldId="1467"/>
        </pc:sldMkLst>
        <pc:spChg chg="mod">
          <ac:chgData name="Leoš Mládek" userId="a6280aa5-8338-45e8-bca1-f1f7d5bb9af6" providerId="ADAL" clId="{40ECAC99-AFF4-4B1B-91A0-896D7DC85E88}" dt="2023-10-09T09:39:08.597" v="1977"/>
          <ac:spMkLst>
            <pc:docMk/>
            <pc:sldMk cId="1471118165" sldId="1467"/>
            <ac:spMk id="6" creationId="{61EC0851-D066-1757-BF9A-DD74C64E285C}"/>
          </ac:spMkLst>
        </pc:spChg>
        <pc:spChg chg="mod">
          <ac:chgData name="Leoš Mládek" userId="a6280aa5-8338-45e8-bca1-f1f7d5bb9af6" providerId="ADAL" clId="{40ECAC99-AFF4-4B1B-91A0-896D7DC85E88}" dt="2023-10-09T09:39:08.597" v="1977"/>
          <ac:spMkLst>
            <pc:docMk/>
            <pc:sldMk cId="1471118165" sldId="1467"/>
            <ac:spMk id="14" creationId="{93CCC655-272D-9F32-D415-474EFC38A75F}"/>
          </ac:spMkLst>
        </pc:spChg>
        <pc:spChg chg="mod">
          <ac:chgData name="Leoš Mládek" userId="a6280aa5-8338-45e8-bca1-f1f7d5bb9af6" providerId="ADAL" clId="{40ECAC99-AFF4-4B1B-91A0-896D7DC85E88}" dt="2023-10-09T09:40:15.112" v="2035"/>
          <ac:spMkLst>
            <pc:docMk/>
            <pc:sldMk cId="1471118165" sldId="1467"/>
            <ac:spMk id="18" creationId="{004C23B3-7D2F-4891-D9D6-5958A63BDFF8}"/>
          </ac:spMkLst>
        </pc:spChg>
        <pc:spChg chg="mod">
          <ac:chgData name="Leoš Mládek" userId="a6280aa5-8338-45e8-bca1-f1f7d5bb9af6" providerId="ADAL" clId="{40ECAC99-AFF4-4B1B-91A0-896D7DC85E88}" dt="2023-10-09T09:40:15.112" v="2035"/>
          <ac:spMkLst>
            <pc:docMk/>
            <pc:sldMk cId="1471118165" sldId="1467"/>
            <ac:spMk id="21" creationId="{F72C77E7-CFD9-D2FF-3210-A5CC31C3502B}"/>
          </ac:spMkLst>
        </pc:spChg>
        <pc:spChg chg="mod">
          <ac:chgData name="Leoš Mládek" userId="a6280aa5-8338-45e8-bca1-f1f7d5bb9af6" providerId="ADAL" clId="{40ECAC99-AFF4-4B1B-91A0-896D7DC85E88}" dt="2023-10-09T09:40:15.112" v="2035"/>
          <ac:spMkLst>
            <pc:docMk/>
            <pc:sldMk cId="1471118165" sldId="1467"/>
            <ac:spMk id="23" creationId="{B71C913E-CAB5-CAE5-387C-83D81E88C005}"/>
          </ac:spMkLst>
        </pc:spChg>
        <pc:grpChg chg="add mod">
          <ac:chgData name="Leoš Mládek" userId="a6280aa5-8338-45e8-bca1-f1f7d5bb9af6" providerId="ADAL" clId="{40ECAC99-AFF4-4B1B-91A0-896D7DC85E88}" dt="2023-10-09T09:39:20.041" v="2030" actId="1035"/>
          <ac:grpSpMkLst>
            <pc:docMk/>
            <pc:sldMk cId="1471118165" sldId="1467"/>
            <ac:grpSpMk id="5" creationId="{E8EC8C05-2CC9-4875-0864-0CD433A3EBC4}"/>
          </ac:grpSpMkLst>
        </pc:grpChg>
        <pc:grpChg chg="add mod">
          <ac:chgData name="Leoš Mládek" userId="a6280aa5-8338-45e8-bca1-f1f7d5bb9af6" providerId="ADAL" clId="{40ECAC99-AFF4-4B1B-91A0-896D7DC85E88}" dt="2023-10-09T19:41:29.396" v="3392" actId="164"/>
          <ac:grpSpMkLst>
            <pc:docMk/>
            <pc:sldMk cId="1471118165" sldId="1467"/>
            <ac:grpSpMk id="7" creationId="{E66EA811-08D6-1017-6AEF-93843A22AEB9}"/>
          </ac:grpSpMkLst>
        </pc:grpChg>
        <pc:grpChg chg="mod">
          <ac:chgData name="Leoš Mládek" userId="a6280aa5-8338-45e8-bca1-f1f7d5bb9af6" providerId="ADAL" clId="{40ECAC99-AFF4-4B1B-91A0-896D7DC85E88}" dt="2023-10-09T09:39:08.597" v="1977"/>
          <ac:grpSpMkLst>
            <pc:docMk/>
            <pc:sldMk cId="1471118165" sldId="1467"/>
            <ac:grpSpMk id="8" creationId="{A1B86A2A-BEC9-A995-3BEC-0583A64E7C4D}"/>
          </ac:grpSpMkLst>
        </pc:grpChg>
        <pc:grpChg chg="del">
          <ac:chgData name="Leoš Mládek" userId="a6280aa5-8338-45e8-bca1-f1f7d5bb9af6" providerId="ADAL" clId="{40ECAC99-AFF4-4B1B-91A0-896D7DC85E88}" dt="2023-10-09T09:39:17.859" v="2025" actId="478"/>
          <ac:grpSpMkLst>
            <pc:docMk/>
            <pc:sldMk cId="1471118165" sldId="1467"/>
            <ac:grpSpMk id="9" creationId="{CCF7A47B-F831-A0EF-AD49-BDAA78F0BA0A}"/>
          </ac:grpSpMkLst>
        </pc:grpChg>
        <pc:grpChg chg="add mod">
          <ac:chgData name="Leoš Mládek" userId="a6280aa5-8338-45e8-bca1-f1f7d5bb9af6" providerId="ADAL" clId="{40ECAC99-AFF4-4B1B-91A0-896D7DC85E88}" dt="2023-10-09T19:41:29.396" v="3392" actId="164"/>
          <ac:grpSpMkLst>
            <pc:docMk/>
            <pc:sldMk cId="1471118165" sldId="1467"/>
            <ac:grpSpMk id="17" creationId="{8F1088CA-9FF9-BD6F-D437-908FC13C61D8}"/>
          </ac:grpSpMkLst>
        </pc:grpChg>
        <pc:grpChg chg="mod">
          <ac:chgData name="Leoš Mládek" userId="a6280aa5-8338-45e8-bca1-f1f7d5bb9af6" providerId="ADAL" clId="{40ECAC99-AFF4-4B1B-91A0-896D7DC85E88}" dt="2023-10-09T09:40:15.112" v="2035"/>
          <ac:grpSpMkLst>
            <pc:docMk/>
            <pc:sldMk cId="1471118165" sldId="1467"/>
            <ac:grpSpMk id="20" creationId="{C4580379-3D52-B577-33A9-0A94764DB0FD}"/>
          </ac:grpSpMkLst>
        </pc:grpChg>
        <pc:picChg chg="del">
          <ac:chgData name="Leoš Mládek" userId="a6280aa5-8338-45e8-bca1-f1f7d5bb9af6" providerId="ADAL" clId="{40ECAC99-AFF4-4B1B-91A0-896D7DC85E88}" dt="2023-10-09T09:39:22.909" v="2032" actId="478"/>
          <ac:picMkLst>
            <pc:docMk/>
            <pc:sldMk cId="1471118165" sldId="1467"/>
            <ac:picMk id="7" creationId="{0E994476-7A10-9B56-3E24-90F543994AD8}"/>
          </ac:picMkLst>
        </pc:picChg>
        <pc:picChg chg="mod">
          <ac:chgData name="Leoš Mládek" userId="a6280aa5-8338-45e8-bca1-f1f7d5bb9af6" providerId="ADAL" clId="{40ECAC99-AFF4-4B1B-91A0-896D7DC85E88}" dt="2023-10-09T09:39:08.597" v="1977"/>
          <ac:picMkLst>
            <pc:docMk/>
            <pc:sldMk cId="1471118165" sldId="1467"/>
            <ac:picMk id="15" creationId="{AAD9D9AE-A5A9-F3BD-D1E3-E3277EBE26C4}"/>
          </ac:picMkLst>
        </pc:picChg>
        <pc:picChg chg="add mod">
          <ac:chgData name="Leoš Mládek" userId="a6280aa5-8338-45e8-bca1-f1f7d5bb9af6" providerId="ADAL" clId="{40ECAC99-AFF4-4B1B-91A0-896D7DC85E88}" dt="2023-10-09T19:41:29.396" v="3392" actId="164"/>
          <ac:picMkLst>
            <pc:docMk/>
            <pc:sldMk cId="1471118165" sldId="1467"/>
            <ac:picMk id="16" creationId="{8D3DC09F-0BFF-F6D4-FE5C-B6CE2953CE96}"/>
          </ac:picMkLst>
        </pc:picChg>
        <pc:picChg chg="mod">
          <ac:chgData name="Leoš Mládek" userId="a6280aa5-8338-45e8-bca1-f1f7d5bb9af6" providerId="ADAL" clId="{40ECAC99-AFF4-4B1B-91A0-896D7DC85E88}" dt="2023-10-09T09:40:15.112" v="2035"/>
          <ac:picMkLst>
            <pc:docMk/>
            <pc:sldMk cId="1471118165" sldId="1467"/>
            <ac:picMk id="22" creationId="{F81ABCC6-5A65-7740-74EE-5DA79B436986}"/>
          </ac:picMkLst>
        </pc:picChg>
        <pc:picChg chg="del">
          <ac:chgData name="Leoš Mládek" userId="a6280aa5-8338-45e8-bca1-f1f7d5bb9af6" providerId="ADAL" clId="{40ECAC99-AFF4-4B1B-91A0-896D7DC85E88}" dt="2023-10-09T09:39:21.943" v="2031" actId="478"/>
          <ac:picMkLst>
            <pc:docMk/>
            <pc:sldMk cId="1471118165" sldId="1467"/>
            <ac:picMk id="24" creationId="{F41DCF62-5DFE-4F09-D421-604A96697320}"/>
          </ac:picMkLst>
        </pc:picChg>
        <pc:picChg chg="del">
          <ac:chgData name="Leoš Mládek" userId="a6280aa5-8338-45e8-bca1-f1f7d5bb9af6" providerId="ADAL" clId="{40ECAC99-AFF4-4B1B-91A0-896D7DC85E88}" dt="2023-10-09T09:39:24.408" v="2034" actId="478"/>
          <ac:picMkLst>
            <pc:docMk/>
            <pc:sldMk cId="1471118165" sldId="1467"/>
            <ac:picMk id="25" creationId="{8B23861A-B01F-ED64-01F9-67FE95454A32}"/>
          </ac:picMkLst>
        </pc:picChg>
        <pc:picChg chg="del">
          <ac:chgData name="Leoš Mládek" userId="a6280aa5-8338-45e8-bca1-f1f7d5bb9af6" providerId="ADAL" clId="{40ECAC99-AFF4-4B1B-91A0-896D7DC85E88}" dt="2023-10-09T09:39:23.632" v="2033" actId="478"/>
          <ac:picMkLst>
            <pc:docMk/>
            <pc:sldMk cId="1471118165" sldId="1467"/>
            <ac:picMk id="26" creationId="{5FF7B58D-99C0-3DF6-545B-FDAEB3BF2E36}"/>
          </ac:picMkLst>
        </pc:picChg>
        <pc:picChg chg="add mod">
          <ac:chgData name="Leoš Mládek" userId="a6280aa5-8338-45e8-bca1-f1f7d5bb9af6" providerId="ADAL" clId="{40ECAC99-AFF4-4B1B-91A0-896D7DC85E88}" dt="2023-10-09T09:47:54.900" v="2051" actId="1076"/>
          <ac:picMkLst>
            <pc:docMk/>
            <pc:sldMk cId="1471118165" sldId="1467"/>
            <ac:picMk id="28" creationId="{B6D2DA56-E28E-E703-7BEE-88F4A9F299F8}"/>
          </ac:picMkLst>
        </pc:picChg>
        <pc:picChg chg="add del mod">
          <ac:chgData name="Leoš Mládek" userId="a6280aa5-8338-45e8-bca1-f1f7d5bb9af6" providerId="ADAL" clId="{40ECAC99-AFF4-4B1B-91A0-896D7DC85E88}" dt="2023-10-09T09:41:37.488" v="2044" actId="478"/>
          <ac:picMkLst>
            <pc:docMk/>
            <pc:sldMk cId="1471118165" sldId="1467"/>
            <ac:picMk id="29" creationId="{0157952B-5C36-1A7C-7317-4672BEEE9AF1}"/>
          </ac:picMkLst>
        </pc:picChg>
        <pc:picChg chg="add mod">
          <ac:chgData name="Leoš Mládek" userId="a6280aa5-8338-45e8-bca1-f1f7d5bb9af6" providerId="ADAL" clId="{40ECAC99-AFF4-4B1B-91A0-896D7DC85E88}" dt="2023-10-09T09:48:01.849" v="2053" actId="1076"/>
          <ac:picMkLst>
            <pc:docMk/>
            <pc:sldMk cId="1471118165" sldId="1467"/>
            <ac:picMk id="31" creationId="{7E3882A5-CA27-802B-ACC4-FCAC26BF29FD}"/>
          </ac:picMkLst>
        </pc:picChg>
        <pc:cxnChg chg="mod">
          <ac:chgData name="Leoš Mládek" userId="a6280aa5-8338-45e8-bca1-f1f7d5bb9af6" providerId="ADAL" clId="{40ECAC99-AFF4-4B1B-91A0-896D7DC85E88}" dt="2023-10-09T09:40:15.112" v="2035"/>
          <ac:cxnSpMkLst>
            <pc:docMk/>
            <pc:sldMk cId="1471118165" sldId="1467"/>
            <ac:cxnSpMk id="19" creationId="{FFA23799-9828-5329-1522-141969114FD9}"/>
          </ac:cxnSpMkLst>
        </pc:cxnChg>
        <pc:cxnChg chg="mod">
          <ac:chgData name="Leoš Mládek" userId="a6280aa5-8338-45e8-bca1-f1f7d5bb9af6" providerId="ADAL" clId="{40ECAC99-AFF4-4B1B-91A0-896D7DC85E88}" dt="2023-10-09T09:40:15.112" v="2035"/>
          <ac:cxnSpMkLst>
            <pc:docMk/>
            <pc:sldMk cId="1471118165" sldId="1467"/>
            <ac:cxnSpMk id="27" creationId="{004A984B-4349-42C4-3526-BA24EAAFE984}"/>
          </ac:cxnSpMkLst>
        </pc:cxnChg>
      </pc:sldChg>
      <pc:sldChg chg="addSp delSp modSp add mod delAnim modAnim">
        <pc:chgData name="Leoš Mládek" userId="a6280aa5-8338-45e8-bca1-f1f7d5bb9af6" providerId="ADAL" clId="{40ECAC99-AFF4-4B1B-91A0-896D7DC85E88}" dt="2023-10-09T20:12:50.146" v="3487"/>
        <pc:sldMkLst>
          <pc:docMk/>
          <pc:sldMk cId="3189101007" sldId="1468"/>
        </pc:sldMkLst>
        <pc:spChg chg="mod">
          <ac:chgData name="Leoš Mládek" userId="a6280aa5-8338-45e8-bca1-f1f7d5bb9af6" providerId="ADAL" clId="{40ECAC99-AFF4-4B1B-91A0-896D7DC85E88}" dt="2023-10-09T09:48:35.292" v="2055"/>
          <ac:spMkLst>
            <pc:docMk/>
            <pc:sldMk cId="3189101007" sldId="1468"/>
            <ac:spMk id="10" creationId="{3328CCF3-3F86-42A2-4EEF-0E61A090826E}"/>
          </ac:spMkLst>
        </pc:spChg>
        <pc:spChg chg="mod">
          <ac:chgData name="Leoš Mládek" userId="a6280aa5-8338-45e8-bca1-f1f7d5bb9af6" providerId="ADAL" clId="{40ECAC99-AFF4-4B1B-91A0-896D7DC85E88}" dt="2023-10-09T09:48:35.292" v="2055"/>
          <ac:spMkLst>
            <pc:docMk/>
            <pc:sldMk cId="3189101007" sldId="1468"/>
            <ac:spMk id="11" creationId="{F9F7386C-3947-8A39-B6E0-833B841DA434}"/>
          </ac:spMkLst>
        </pc:spChg>
        <pc:spChg chg="mod">
          <ac:chgData name="Leoš Mládek" userId="a6280aa5-8338-45e8-bca1-f1f7d5bb9af6" providerId="ADAL" clId="{40ECAC99-AFF4-4B1B-91A0-896D7DC85E88}" dt="2023-10-09T09:49:34.729" v="2070"/>
          <ac:spMkLst>
            <pc:docMk/>
            <pc:sldMk cId="3189101007" sldId="1468"/>
            <ac:spMk id="29" creationId="{165C3EE3-4FF0-20F5-2EAC-38EE6C9879B4}"/>
          </ac:spMkLst>
        </pc:spChg>
        <pc:spChg chg="mod">
          <ac:chgData name="Leoš Mládek" userId="a6280aa5-8338-45e8-bca1-f1f7d5bb9af6" providerId="ADAL" clId="{40ECAC99-AFF4-4B1B-91A0-896D7DC85E88}" dt="2023-10-09T09:49:34.729" v="2070"/>
          <ac:spMkLst>
            <pc:docMk/>
            <pc:sldMk cId="3189101007" sldId="1468"/>
            <ac:spMk id="30" creationId="{FB7EF036-2DC3-9080-D205-6C7C1F3A9215}"/>
          </ac:spMkLst>
        </pc:spChg>
        <pc:spChg chg="mod">
          <ac:chgData name="Leoš Mládek" userId="a6280aa5-8338-45e8-bca1-f1f7d5bb9af6" providerId="ADAL" clId="{40ECAC99-AFF4-4B1B-91A0-896D7DC85E88}" dt="2023-10-09T09:49:34.729" v="2070"/>
          <ac:spMkLst>
            <pc:docMk/>
            <pc:sldMk cId="3189101007" sldId="1468"/>
            <ac:spMk id="39" creationId="{39B69DA6-E04C-9016-54EB-5EB4FF59489F}"/>
          </ac:spMkLst>
        </pc:spChg>
        <pc:grpChg chg="del">
          <ac:chgData name="Leoš Mládek" userId="a6280aa5-8338-45e8-bca1-f1f7d5bb9af6" providerId="ADAL" clId="{40ECAC99-AFF4-4B1B-91A0-896D7DC85E88}" dt="2023-10-09T09:48:45.615" v="2061" actId="478"/>
          <ac:grpSpMkLst>
            <pc:docMk/>
            <pc:sldMk cId="3189101007" sldId="1468"/>
            <ac:grpSpMk id="5" creationId="{E8EC8C05-2CC9-4875-0864-0CD433A3EBC4}"/>
          </ac:grpSpMkLst>
        </pc:grpChg>
        <pc:grpChg chg="add mod">
          <ac:chgData name="Leoš Mládek" userId="a6280aa5-8338-45e8-bca1-f1f7d5bb9af6" providerId="ADAL" clId="{40ECAC99-AFF4-4B1B-91A0-896D7DC85E88}" dt="2023-10-09T09:48:52.342" v="2065" actId="1035"/>
          <ac:grpSpMkLst>
            <pc:docMk/>
            <pc:sldMk cId="3189101007" sldId="1468"/>
            <ac:grpSpMk id="7" creationId="{BE24B921-54E5-C679-0BAF-4E4457C0BF43}"/>
          </ac:grpSpMkLst>
        </pc:grpChg>
        <pc:grpChg chg="mod">
          <ac:chgData name="Leoš Mládek" userId="a6280aa5-8338-45e8-bca1-f1f7d5bb9af6" providerId="ADAL" clId="{40ECAC99-AFF4-4B1B-91A0-896D7DC85E88}" dt="2023-10-09T09:48:35.292" v="2055"/>
          <ac:grpSpMkLst>
            <pc:docMk/>
            <pc:sldMk cId="3189101007" sldId="1468"/>
            <ac:grpSpMk id="9" creationId="{B0D97C99-26B0-4F1C-9B23-F2FD2A7624B8}"/>
          </ac:grpSpMkLst>
        </pc:grpChg>
        <pc:grpChg chg="add mod ord">
          <ac:chgData name="Leoš Mládek" userId="a6280aa5-8338-45e8-bca1-f1f7d5bb9af6" providerId="ADAL" clId="{40ECAC99-AFF4-4B1B-91A0-896D7DC85E88}" dt="2023-10-09T09:50:08.092" v="2076" actId="1076"/>
          <ac:grpSpMkLst>
            <pc:docMk/>
            <pc:sldMk cId="3189101007" sldId="1468"/>
            <ac:grpSpMk id="13" creationId="{2E3D97FD-B94B-173C-F0A8-4DD37BE60BC4}"/>
          </ac:grpSpMkLst>
        </pc:grpChg>
        <pc:grpChg chg="del">
          <ac:chgData name="Leoš Mládek" userId="a6280aa5-8338-45e8-bca1-f1f7d5bb9af6" providerId="ADAL" clId="{40ECAC99-AFF4-4B1B-91A0-896D7DC85E88}" dt="2023-10-09T09:48:58.461" v="2068" actId="478"/>
          <ac:grpSpMkLst>
            <pc:docMk/>
            <pc:sldMk cId="3189101007" sldId="1468"/>
            <ac:grpSpMk id="17" creationId="{8F1088CA-9FF9-BD6F-D437-908FC13C61D8}"/>
          </ac:grpSpMkLst>
        </pc:grpChg>
        <pc:grpChg chg="mod">
          <ac:chgData name="Leoš Mládek" userId="a6280aa5-8338-45e8-bca1-f1f7d5bb9af6" providerId="ADAL" clId="{40ECAC99-AFF4-4B1B-91A0-896D7DC85E88}" dt="2023-10-09T09:49:34.729" v="2070"/>
          <ac:grpSpMkLst>
            <pc:docMk/>
            <pc:sldMk cId="3189101007" sldId="1468"/>
            <ac:grpSpMk id="36" creationId="{6BE64513-2AED-A0AC-2300-A956F88333AE}"/>
          </ac:grpSpMkLst>
        </pc:grpChg>
        <pc:picChg chg="mod">
          <ac:chgData name="Leoš Mládek" userId="a6280aa5-8338-45e8-bca1-f1f7d5bb9af6" providerId="ADAL" clId="{40ECAC99-AFF4-4B1B-91A0-896D7DC85E88}" dt="2023-10-09T09:48:35.292" v="2055"/>
          <ac:picMkLst>
            <pc:docMk/>
            <pc:sldMk cId="3189101007" sldId="1468"/>
            <ac:picMk id="12" creationId="{DBBED8DB-61E2-92C2-E92D-22881EE546E3}"/>
          </ac:picMkLst>
        </pc:picChg>
        <pc:picChg chg="del">
          <ac:chgData name="Leoš Mládek" userId="a6280aa5-8338-45e8-bca1-f1f7d5bb9af6" providerId="ADAL" clId="{40ECAC99-AFF4-4B1B-91A0-896D7DC85E88}" dt="2023-10-09T09:48:59.698" v="2069" actId="478"/>
          <ac:picMkLst>
            <pc:docMk/>
            <pc:sldMk cId="3189101007" sldId="1468"/>
            <ac:picMk id="16" creationId="{8D3DC09F-0BFF-F6D4-FE5C-B6CE2953CE96}"/>
          </ac:picMkLst>
        </pc:picChg>
        <pc:picChg chg="mod">
          <ac:chgData name="Leoš Mládek" userId="a6280aa5-8338-45e8-bca1-f1f7d5bb9af6" providerId="ADAL" clId="{40ECAC99-AFF4-4B1B-91A0-896D7DC85E88}" dt="2023-10-09T09:49:34.729" v="2070"/>
          <ac:picMkLst>
            <pc:docMk/>
            <pc:sldMk cId="3189101007" sldId="1468"/>
            <ac:picMk id="24" creationId="{7850E774-3C85-3E4B-8971-2AE47D7AB73D}"/>
          </ac:picMkLst>
        </pc:picChg>
        <pc:picChg chg="del">
          <ac:chgData name="Leoš Mládek" userId="a6280aa5-8338-45e8-bca1-f1f7d5bb9af6" providerId="ADAL" clId="{40ECAC99-AFF4-4B1B-91A0-896D7DC85E88}" dt="2023-10-09T09:48:56.535" v="2066" actId="478"/>
          <ac:picMkLst>
            <pc:docMk/>
            <pc:sldMk cId="3189101007" sldId="1468"/>
            <ac:picMk id="28" creationId="{B6D2DA56-E28E-E703-7BEE-88F4A9F299F8}"/>
          </ac:picMkLst>
        </pc:picChg>
        <pc:picChg chg="del">
          <ac:chgData name="Leoš Mládek" userId="a6280aa5-8338-45e8-bca1-f1f7d5bb9af6" providerId="ADAL" clId="{40ECAC99-AFF4-4B1B-91A0-896D7DC85E88}" dt="2023-10-09T09:48:57.419" v="2067" actId="478"/>
          <ac:picMkLst>
            <pc:docMk/>
            <pc:sldMk cId="3189101007" sldId="1468"/>
            <ac:picMk id="31" creationId="{7E3882A5-CA27-802B-ACC4-FCAC26BF29FD}"/>
          </ac:picMkLst>
        </pc:picChg>
        <pc:picChg chg="mod">
          <ac:chgData name="Leoš Mládek" userId="a6280aa5-8338-45e8-bca1-f1f7d5bb9af6" providerId="ADAL" clId="{40ECAC99-AFF4-4B1B-91A0-896D7DC85E88}" dt="2023-10-09T09:49:34.729" v="2070"/>
          <ac:picMkLst>
            <pc:docMk/>
            <pc:sldMk cId="3189101007" sldId="1468"/>
            <ac:picMk id="37" creationId="{91055F95-E568-F4BD-4789-7EF930CA690A}"/>
          </ac:picMkLst>
        </pc:picChg>
        <pc:inkChg chg="mod">
          <ac:chgData name="Leoš Mládek" userId="a6280aa5-8338-45e8-bca1-f1f7d5bb9af6" providerId="ADAL" clId="{40ECAC99-AFF4-4B1B-91A0-896D7DC85E88}" dt="2023-10-09T09:49:34.729" v="2070"/>
          <ac:inkMkLst>
            <pc:docMk/>
            <pc:sldMk cId="3189101007" sldId="1468"/>
            <ac:inkMk id="32" creationId="{8DC78402-6D67-E3BD-F71D-08402AC733DD}"/>
          </ac:inkMkLst>
        </pc:inkChg>
        <pc:inkChg chg="mod">
          <ac:chgData name="Leoš Mládek" userId="a6280aa5-8338-45e8-bca1-f1f7d5bb9af6" providerId="ADAL" clId="{40ECAC99-AFF4-4B1B-91A0-896D7DC85E88}" dt="2023-10-09T09:49:34.729" v="2070"/>
          <ac:inkMkLst>
            <pc:docMk/>
            <pc:sldMk cId="3189101007" sldId="1468"/>
            <ac:inkMk id="33" creationId="{4D8E574E-9648-9812-C2C8-31FC34E070B4}"/>
          </ac:inkMkLst>
        </pc:inkChg>
        <pc:cxnChg chg="mod">
          <ac:chgData name="Leoš Mládek" userId="a6280aa5-8338-45e8-bca1-f1f7d5bb9af6" providerId="ADAL" clId="{40ECAC99-AFF4-4B1B-91A0-896D7DC85E88}" dt="2023-10-09T09:48:58.461" v="2068" actId="478"/>
          <ac:cxnSpMkLst>
            <pc:docMk/>
            <pc:sldMk cId="3189101007" sldId="1468"/>
            <ac:cxnSpMk id="19" creationId="{FFA23799-9828-5329-1522-141969114FD9}"/>
          </ac:cxnSpMkLst>
        </pc:cxnChg>
        <pc:cxnChg chg="mod">
          <ac:chgData name="Leoš Mládek" userId="a6280aa5-8338-45e8-bca1-f1f7d5bb9af6" providerId="ADAL" clId="{40ECAC99-AFF4-4B1B-91A0-896D7DC85E88}" dt="2023-10-09T09:49:34.729" v="2070"/>
          <ac:cxnSpMkLst>
            <pc:docMk/>
            <pc:sldMk cId="3189101007" sldId="1468"/>
            <ac:cxnSpMk id="25" creationId="{0087A4F3-D628-838B-C4B8-016A5626E061}"/>
          </ac:cxnSpMkLst>
        </pc:cxnChg>
        <pc:cxnChg chg="mod">
          <ac:chgData name="Leoš Mládek" userId="a6280aa5-8338-45e8-bca1-f1f7d5bb9af6" providerId="ADAL" clId="{40ECAC99-AFF4-4B1B-91A0-896D7DC85E88}" dt="2023-10-09T09:49:34.729" v="2070"/>
          <ac:cxnSpMkLst>
            <pc:docMk/>
            <pc:sldMk cId="3189101007" sldId="1468"/>
            <ac:cxnSpMk id="26" creationId="{2CE98422-DCF3-202B-1A59-72EED6F20D5B}"/>
          </ac:cxnSpMkLst>
        </pc:cxnChg>
        <pc:cxnChg chg="mod">
          <ac:chgData name="Leoš Mládek" userId="a6280aa5-8338-45e8-bca1-f1f7d5bb9af6" providerId="ADAL" clId="{40ECAC99-AFF4-4B1B-91A0-896D7DC85E88}" dt="2023-10-09T09:49:34.729" v="2070"/>
          <ac:cxnSpMkLst>
            <pc:docMk/>
            <pc:sldMk cId="3189101007" sldId="1468"/>
            <ac:cxnSpMk id="34" creationId="{72AEAD2B-EEDD-F67B-B032-5FEF677F72D1}"/>
          </ac:cxnSpMkLst>
        </pc:cxnChg>
        <pc:cxnChg chg="mod">
          <ac:chgData name="Leoš Mládek" userId="a6280aa5-8338-45e8-bca1-f1f7d5bb9af6" providerId="ADAL" clId="{40ECAC99-AFF4-4B1B-91A0-896D7DC85E88}" dt="2023-10-09T09:49:34.729" v="2070"/>
          <ac:cxnSpMkLst>
            <pc:docMk/>
            <pc:sldMk cId="3189101007" sldId="1468"/>
            <ac:cxnSpMk id="35" creationId="{805D22DC-85CC-0BEF-8FD2-C416DD0F657B}"/>
          </ac:cxnSpMkLst>
        </pc:cxnChg>
        <pc:cxnChg chg="mod">
          <ac:chgData name="Leoš Mládek" userId="a6280aa5-8338-45e8-bca1-f1f7d5bb9af6" providerId="ADAL" clId="{40ECAC99-AFF4-4B1B-91A0-896D7DC85E88}" dt="2023-10-09T09:49:34.729" v="2070"/>
          <ac:cxnSpMkLst>
            <pc:docMk/>
            <pc:sldMk cId="3189101007" sldId="1468"/>
            <ac:cxnSpMk id="38" creationId="{38C9C70E-EDD4-13CA-1A42-0F39661707DE}"/>
          </ac:cxnSpMkLst>
        </pc:cxnChg>
      </pc:sldChg>
      <pc:sldChg chg="addSp delSp modSp add mod delAnim modAnim">
        <pc:chgData name="Leoš Mládek" userId="a6280aa5-8338-45e8-bca1-f1f7d5bb9af6" providerId="ADAL" clId="{40ECAC99-AFF4-4B1B-91A0-896D7DC85E88}" dt="2023-10-09T20:12:58.925" v="3488"/>
        <pc:sldMkLst>
          <pc:docMk/>
          <pc:sldMk cId="3352418087" sldId="1469"/>
        </pc:sldMkLst>
        <pc:spChg chg="mod">
          <ac:chgData name="Leoš Mládek" userId="a6280aa5-8338-45e8-bca1-f1f7d5bb9af6" providerId="ADAL" clId="{40ECAC99-AFF4-4B1B-91A0-896D7DC85E88}" dt="2023-10-09T09:51:05.085" v="2079" actId="108"/>
          <ac:spMkLst>
            <pc:docMk/>
            <pc:sldMk cId="3352418087" sldId="1469"/>
            <ac:spMk id="3" creationId="{10A8926A-540C-86D0-954D-03C6F79FC563}"/>
          </ac:spMkLst>
        </pc:spChg>
        <pc:spChg chg="add mod">
          <ac:chgData name="Leoš Mládek" userId="a6280aa5-8338-45e8-bca1-f1f7d5bb9af6" providerId="ADAL" clId="{40ECAC99-AFF4-4B1B-91A0-896D7DC85E88}" dt="2023-10-09T09:53:20.635" v="2101" actId="1035"/>
          <ac:spMkLst>
            <pc:docMk/>
            <pc:sldMk cId="3352418087" sldId="1469"/>
            <ac:spMk id="15" creationId="{D0D9F06C-D0FD-5094-D66E-7EF940983191}"/>
          </ac:spMkLst>
        </pc:spChg>
        <pc:grpChg chg="add mod">
          <ac:chgData name="Leoš Mládek" userId="a6280aa5-8338-45e8-bca1-f1f7d5bb9af6" providerId="ADAL" clId="{40ECAC99-AFF4-4B1B-91A0-896D7DC85E88}" dt="2023-10-09T09:53:27.130" v="2105" actId="1038"/>
          <ac:grpSpMkLst>
            <pc:docMk/>
            <pc:sldMk cId="3352418087" sldId="1469"/>
            <ac:grpSpMk id="5" creationId="{D584E942-E93D-8C99-C004-712D478567A2}"/>
          </ac:grpSpMkLst>
        </pc:grpChg>
        <pc:grpChg chg="del">
          <ac:chgData name="Leoš Mládek" userId="a6280aa5-8338-45e8-bca1-f1f7d5bb9af6" providerId="ADAL" clId="{40ECAC99-AFF4-4B1B-91A0-896D7DC85E88}" dt="2023-10-09T09:51:10.861" v="2081" actId="478"/>
          <ac:grpSpMkLst>
            <pc:docMk/>
            <pc:sldMk cId="3352418087" sldId="1469"/>
            <ac:grpSpMk id="7" creationId="{BE24B921-54E5-C679-0BAF-4E4457C0BF43}"/>
          </ac:grpSpMkLst>
        </pc:grpChg>
        <pc:grpChg chg="del">
          <ac:chgData name="Leoš Mládek" userId="a6280aa5-8338-45e8-bca1-f1f7d5bb9af6" providerId="ADAL" clId="{40ECAC99-AFF4-4B1B-91A0-896D7DC85E88}" dt="2023-10-09T09:51:09.899" v="2080" actId="478"/>
          <ac:grpSpMkLst>
            <pc:docMk/>
            <pc:sldMk cId="3352418087" sldId="1469"/>
            <ac:grpSpMk id="13" creationId="{2E3D97FD-B94B-173C-F0A8-4DD37BE60BC4}"/>
          </ac:grpSpMkLst>
        </pc:grpChg>
        <pc:picChg chg="mod">
          <ac:chgData name="Leoš Mládek" userId="a6280aa5-8338-45e8-bca1-f1f7d5bb9af6" providerId="ADAL" clId="{40ECAC99-AFF4-4B1B-91A0-896D7DC85E88}" dt="2023-10-09T09:52:28.321" v="2082"/>
          <ac:picMkLst>
            <pc:docMk/>
            <pc:sldMk cId="3352418087" sldId="1469"/>
            <ac:picMk id="6" creationId="{252BB06B-3B42-C344-FE90-CFFE118D1FE0}"/>
          </ac:picMkLst>
        </pc:picChg>
        <pc:picChg chg="mod">
          <ac:chgData name="Leoš Mládek" userId="a6280aa5-8338-45e8-bca1-f1f7d5bb9af6" providerId="ADAL" clId="{40ECAC99-AFF4-4B1B-91A0-896D7DC85E88}" dt="2023-10-09T09:52:28.321" v="2082"/>
          <ac:picMkLst>
            <pc:docMk/>
            <pc:sldMk cId="3352418087" sldId="1469"/>
            <ac:picMk id="8" creationId="{2DBFB01C-01C1-A3D6-42F7-F09EB2614BF8}"/>
          </ac:picMkLst>
        </pc:picChg>
        <pc:picChg chg="mod">
          <ac:chgData name="Leoš Mládek" userId="a6280aa5-8338-45e8-bca1-f1f7d5bb9af6" providerId="ADAL" clId="{40ECAC99-AFF4-4B1B-91A0-896D7DC85E88}" dt="2023-10-09T09:52:28.321" v="2082"/>
          <ac:picMkLst>
            <pc:docMk/>
            <pc:sldMk cId="3352418087" sldId="1469"/>
            <ac:picMk id="14" creationId="{DF961F7E-56D3-F2DB-6084-DC9C4A0354FC}"/>
          </ac:picMkLst>
        </pc:picChg>
      </pc:sldChg>
      <pc:sldChg chg="addSp delSp modSp add mod modAnim">
        <pc:chgData name="Leoš Mládek" userId="a6280aa5-8338-45e8-bca1-f1f7d5bb9af6" providerId="ADAL" clId="{40ECAC99-AFF4-4B1B-91A0-896D7DC85E88}" dt="2023-10-09T20:13:10.317" v="3489"/>
        <pc:sldMkLst>
          <pc:docMk/>
          <pc:sldMk cId="621840447" sldId="1470"/>
        </pc:sldMkLst>
        <pc:spChg chg="mod">
          <ac:chgData name="Leoš Mládek" userId="a6280aa5-8338-45e8-bca1-f1f7d5bb9af6" providerId="ADAL" clId="{40ECAC99-AFF4-4B1B-91A0-896D7DC85E88}" dt="2023-10-09T09:54:16.670" v="2108"/>
          <ac:spMkLst>
            <pc:docMk/>
            <pc:sldMk cId="621840447" sldId="1470"/>
            <ac:spMk id="11" creationId="{E0EA2E9F-D9B4-1B67-F0F7-6811AE754713}"/>
          </ac:spMkLst>
        </pc:spChg>
        <pc:spChg chg="mod ord">
          <ac:chgData name="Leoš Mládek" userId="a6280aa5-8338-45e8-bca1-f1f7d5bb9af6" providerId="ADAL" clId="{40ECAC99-AFF4-4B1B-91A0-896D7DC85E88}" dt="2023-10-09T09:55:14.834" v="2132" actId="207"/>
          <ac:spMkLst>
            <pc:docMk/>
            <pc:sldMk cId="621840447" sldId="1470"/>
            <ac:spMk id="15" creationId="{D0D9F06C-D0FD-5094-D66E-7EF940983191}"/>
          </ac:spMkLst>
        </pc:spChg>
        <pc:spChg chg="mod">
          <ac:chgData name="Leoš Mládek" userId="a6280aa5-8338-45e8-bca1-f1f7d5bb9af6" providerId="ADAL" clId="{40ECAC99-AFF4-4B1B-91A0-896D7DC85E88}" dt="2023-10-09T09:54:16.670" v="2108"/>
          <ac:spMkLst>
            <pc:docMk/>
            <pc:sldMk cId="621840447" sldId="1470"/>
            <ac:spMk id="20" creationId="{82A29277-3F32-F85B-0CE1-B6E2B25CFEB7}"/>
          </ac:spMkLst>
        </pc:spChg>
        <pc:spChg chg="mod">
          <ac:chgData name="Leoš Mládek" userId="a6280aa5-8338-45e8-bca1-f1f7d5bb9af6" providerId="ADAL" clId="{40ECAC99-AFF4-4B1B-91A0-896D7DC85E88}" dt="2023-10-09T09:54:16.670" v="2108"/>
          <ac:spMkLst>
            <pc:docMk/>
            <pc:sldMk cId="621840447" sldId="1470"/>
            <ac:spMk id="23" creationId="{26B3F301-29B3-EE7C-59E9-E09D8D8E3ABE}"/>
          </ac:spMkLst>
        </pc:spChg>
        <pc:spChg chg="mod">
          <ac:chgData name="Leoš Mládek" userId="a6280aa5-8338-45e8-bca1-f1f7d5bb9af6" providerId="ADAL" clId="{40ECAC99-AFF4-4B1B-91A0-896D7DC85E88}" dt="2023-10-09T09:54:16.670" v="2108"/>
          <ac:spMkLst>
            <pc:docMk/>
            <pc:sldMk cId="621840447" sldId="1470"/>
            <ac:spMk id="24" creationId="{8D5B9EC1-48F2-AC43-C12A-6F7850B04798}"/>
          </ac:spMkLst>
        </pc:spChg>
        <pc:spChg chg="mod">
          <ac:chgData name="Leoš Mládek" userId="a6280aa5-8338-45e8-bca1-f1f7d5bb9af6" providerId="ADAL" clId="{40ECAC99-AFF4-4B1B-91A0-896D7DC85E88}" dt="2023-10-09T09:56:40.575" v="2271" actId="20577"/>
          <ac:spMkLst>
            <pc:docMk/>
            <pc:sldMk cId="621840447" sldId="1470"/>
            <ac:spMk id="26" creationId="{32FACE4B-388F-E78E-303B-253C39B8F12F}"/>
          </ac:spMkLst>
        </pc:spChg>
        <pc:spChg chg="mod">
          <ac:chgData name="Leoš Mládek" userId="a6280aa5-8338-45e8-bca1-f1f7d5bb9af6" providerId="ADAL" clId="{40ECAC99-AFF4-4B1B-91A0-896D7DC85E88}" dt="2023-10-09T09:54:16.670" v="2108"/>
          <ac:spMkLst>
            <pc:docMk/>
            <pc:sldMk cId="621840447" sldId="1470"/>
            <ac:spMk id="29" creationId="{39A705DD-9745-3ABA-1F7B-5979F8AF910E}"/>
          </ac:spMkLst>
        </pc:spChg>
        <pc:spChg chg="mod">
          <ac:chgData name="Leoš Mládek" userId="a6280aa5-8338-45e8-bca1-f1f7d5bb9af6" providerId="ADAL" clId="{40ECAC99-AFF4-4B1B-91A0-896D7DC85E88}" dt="2023-10-09T09:54:16.670" v="2108"/>
          <ac:spMkLst>
            <pc:docMk/>
            <pc:sldMk cId="621840447" sldId="1470"/>
            <ac:spMk id="30" creationId="{B6A9EAB3-EF00-37C8-A1D6-E31638D9EAEC}"/>
          </ac:spMkLst>
        </pc:spChg>
        <pc:spChg chg="mod">
          <ac:chgData name="Leoš Mládek" userId="a6280aa5-8338-45e8-bca1-f1f7d5bb9af6" providerId="ADAL" clId="{40ECAC99-AFF4-4B1B-91A0-896D7DC85E88}" dt="2023-10-09T09:56:01.286" v="2205" actId="20577"/>
          <ac:spMkLst>
            <pc:docMk/>
            <pc:sldMk cId="621840447" sldId="1470"/>
            <ac:spMk id="32" creationId="{1C1CD8E3-EA5B-7795-47E9-26E27C895E00}"/>
          </ac:spMkLst>
        </pc:spChg>
        <pc:spChg chg="mod">
          <ac:chgData name="Leoš Mládek" userId="a6280aa5-8338-45e8-bca1-f1f7d5bb9af6" providerId="ADAL" clId="{40ECAC99-AFF4-4B1B-91A0-896D7DC85E88}" dt="2023-10-09T09:54:16.670" v="2108"/>
          <ac:spMkLst>
            <pc:docMk/>
            <pc:sldMk cId="621840447" sldId="1470"/>
            <ac:spMk id="35" creationId="{9B7FF689-CD5B-DDEF-7EF7-7DBE12D3D560}"/>
          </ac:spMkLst>
        </pc:spChg>
        <pc:spChg chg="mod">
          <ac:chgData name="Leoš Mládek" userId="a6280aa5-8338-45e8-bca1-f1f7d5bb9af6" providerId="ADAL" clId="{40ECAC99-AFF4-4B1B-91A0-896D7DC85E88}" dt="2023-10-09T09:54:16.670" v="2108"/>
          <ac:spMkLst>
            <pc:docMk/>
            <pc:sldMk cId="621840447" sldId="1470"/>
            <ac:spMk id="36" creationId="{804A557A-1345-D82D-D8B3-8A9253E2712D}"/>
          </ac:spMkLst>
        </pc:spChg>
        <pc:spChg chg="mod">
          <ac:chgData name="Leoš Mládek" userId="a6280aa5-8338-45e8-bca1-f1f7d5bb9af6" providerId="ADAL" clId="{40ECAC99-AFF4-4B1B-91A0-896D7DC85E88}" dt="2023-10-09T09:56:27.761" v="2250" actId="20577"/>
          <ac:spMkLst>
            <pc:docMk/>
            <pc:sldMk cId="621840447" sldId="1470"/>
            <ac:spMk id="38" creationId="{6229046C-1145-D1AE-F50A-79CEA86002C8}"/>
          </ac:spMkLst>
        </pc:spChg>
        <pc:spChg chg="mod">
          <ac:chgData name="Leoš Mládek" userId="a6280aa5-8338-45e8-bca1-f1f7d5bb9af6" providerId="ADAL" clId="{40ECAC99-AFF4-4B1B-91A0-896D7DC85E88}" dt="2023-10-09T09:54:16.670" v="2108"/>
          <ac:spMkLst>
            <pc:docMk/>
            <pc:sldMk cId="621840447" sldId="1470"/>
            <ac:spMk id="41" creationId="{1B2C81A3-2053-D35D-FF50-14EBE435C53A}"/>
          </ac:spMkLst>
        </pc:spChg>
        <pc:spChg chg="mod">
          <ac:chgData name="Leoš Mládek" userId="a6280aa5-8338-45e8-bca1-f1f7d5bb9af6" providerId="ADAL" clId="{40ECAC99-AFF4-4B1B-91A0-896D7DC85E88}" dt="2023-10-09T09:54:16.670" v="2108"/>
          <ac:spMkLst>
            <pc:docMk/>
            <pc:sldMk cId="621840447" sldId="1470"/>
            <ac:spMk id="42" creationId="{F5E36685-3F5E-17B2-60E0-113B6CAED28B}"/>
          </ac:spMkLst>
        </pc:spChg>
        <pc:spChg chg="mod">
          <ac:chgData name="Leoš Mládek" userId="a6280aa5-8338-45e8-bca1-f1f7d5bb9af6" providerId="ADAL" clId="{40ECAC99-AFF4-4B1B-91A0-896D7DC85E88}" dt="2023-10-09T19:59:23.967" v="3420" actId="20577"/>
          <ac:spMkLst>
            <pc:docMk/>
            <pc:sldMk cId="621840447" sldId="1470"/>
            <ac:spMk id="44" creationId="{42C9EB0A-F825-713B-2E9C-188053D826EC}"/>
          </ac:spMkLst>
        </pc:spChg>
        <pc:spChg chg="mod">
          <ac:chgData name="Leoš Mládek" userId="a6280aa5-8338-45e8-bca1-f1f7d5bb9af6" providerId="ADAL" clId="{40ECAC99-AFF4-4B1B-91A0-896D7DC85E88}" dt="2023-10-09T09:54:16.670" v="2108"/>
          <ac:spMkLst>
            <pc:docMk/>
            <pc:sldMk cId="621840447" sldId="1470"/>
            <ac:spMk id="47" creationId="{24E5AFEE-4D96-083A-23B8-CAFAA95109C6}"/>
          </ac:spMkLst>
        </pc:spChg>
        <pc:spChg chg="mod">
          <ac:chgData name="Leoš Mládek" userId="a6280aa5-8338-45e8-bca1-f1f7d5bb9af6" providerId="ADAL" clId="{40ECAC99-AFF4-4B1B-91A0-896D7DC85E88}" dt="2023-10-09T09:54:16.670" v="2108"/>
          <ac:spMkLst>
            <pc:docMk/>
            <pc:sldMk cId="621840447" sldId="1470"/>
            <ac:spMk id="48" creationId="{0B5E8632-69C3-E937-A994-B800FEB4DA8D}"/>
          </ac:spMkLst>
        </pc:spChg>
        <pc:spChg chg="mod">
          <ac:chgData name="Leoš Mládek" userId="a6280aa5-8338-45e8-bca1-f1f7d5bb9af6" providerId="ADAL" clId="{40ECAC99-AFF4-4B1B-91A0-896D7DC85E88}" dt="2023-10-09T09:55:32.611" v="2159" actId="20577"/>
          <ac:spMkLst>
            <pc:docMk/>
            <pc:sldMk cId="621840447" sldId="1470"/>
            <ac:spMk id="50" creationId="{B2D60C00-A36F-CBE6-D779-0DF04232509D}"/>
          </ac:spMkLst>
        </pc:spChg>
        <pc:grpChg chg="del">
          <ac:chgData name="Leoš Mládek" userId="a6280aa5-8338-45e8-bca1-f1f7d5bb9af6" providerId="ADAL" clId="{40ECAC99-AFF4-4B1B-91A0-896D7DC85E88}" dt="2023-10-09T09:54:15.236" v="2107" actId="478"/>
          <ac:grpSpMkLst>
            <pc:docMk/>
            <pc:sldMk cId="621840447" sldId="1470"/>
            <ac:grpSpMk id="5" creationId="{D584E942-E93D-8C99-C004-712D478567A2}"/>
          </ac:grpSpMkLst>
        </pc:grpChg>
        <pc:grpChg chg="add mod">
          <ac:chgData name="Leoš Mládek" userId="a6280aa5-8338-45e8-bca1-f1f7d5bb9af6" providerId="ADAL" clId="{40ECAC99-AFF4-4B1B-91A0-896D7DC85E88}" dt="2023-10-09T09:54:16.670" v="2108"/>
          <ac:grpSpMkLst>
            <pc:docMk/>
            <pc:sldMk cId="621840447" sldId="1470"/>
            <ac:grpSpMk id="7" creationId="{B2775A92-D2C8-732E-C7CE-A0E8CFD5CF6B}"/>
          </ac:grpSpMkLst>
        </pc:grpChg>
        <pc:grpChg chg="add mod">
          <ac:chgData name="Leoš Mládek" userId="a6280aa5-8338-45e8-bca1-f1f7d5bb9af6" providerId="ADAL" clId="{40ECAC99-AFF4-4B1B-91A0-896D7DC85E88}" dt="2023-10-09T09:54:16.670" v="2108"/>
          <ac:grpSpMkLst>
            <pc:docMk/>
            <pc:sldMk cId="621840447" sldId="1470"/>
            <ac:grpSpMk id="13" creationId="{A2D58720-CECC-5610-45A5-4D7C68076D0D}"/>
          </ac:grpSpMkLst>
        </pc:grpChg>
        <pc:grpChg chg="mod">
          <ac:chgData name="Leoš Mládek" userId="a6280aa5-8338-45e8-bca1-f1f7d5bb9af6" providerId="ADAL" clId="{40ECAC99-AFF4-4B1B-91A0-896D7DC85E88}" dt="2023-10-09T09:54:16.670" v="2108"/>
          <ac:grpSpMkLst>
            <pc:docMk/>
            <pc:sldMk cId="621840447" sldId="1470"/>
            <ac:grpSpMk id="16" creationId="{6F321222-75A7-7430-4ABD-926D133F1FD5}"/>
          </ac:grpSpMkLst>
        </pc:grpChg>
        <pc:grpChg chg="add mod">
          <ac:chgData name="Leoš Mládek" userId="a6280aa5-8338-45e8-bca1-f1f7d5bb9af6" providerId="ADAL" clId="{40ECAC99-AFF4-4B1B-91A0-896D7DC85E88}" dt="2023-10-09T09:54:16.670" v="2108"/>
          <ac:grpSpMkLst>
            <pc:docMk/>
            <pc:sldMk cId="621840447" sldId="1470"/>
            <ac:grpSpMk id="21" creationId="{8EAB5F67-583D-547C-D344-21E813C11C27}"/>
          </ac:grpSpMkLst>
        </pc:grpChg>
        <pc:grpChg chg="mod">
          <ac:chgData name="Leoš Mládek" userId="a6280aa5-8338-45e8-bca1-f1f7d5bb9af6" providerId="ADAL" clId="{40ECAC99-AFF4-4B1B-91A0-896D7DC85E88}" dt="2023-10-09T09:54:16.670" v="2108"/>
          <ac:grpSpMkLst>
            <pc:docMk/>
            <pc:sldMk cId="621840447" sldId="1470"/>
            <ac:grpSpMk id="22" creationId="{6B65AD15-8794-6B4C-436B-4B4B257458DB}"/>
          </ac:grpSpMkLst>
        </pc:grpChg>
        <pc:grpChg chg="add mod">
          <ac:chgData name="Leoš Mládek" userId="a6280aa5-8338-45e8-bca1-f1f7d5bb9af6" providerId="ADAL" clId="{40ECAC99-AFF4-4B1B-91A0-896D7DC85E88}" dt="2023-10-09T09:54:16.670" v="2108"/>
          <ac:grpSpMkLst>
            <pc:docMk/>
            <pc:sldMk cId="621840447" sldId="1470"/>
            <ac:grpSpMk id="27" creationId="{0D699999-D7AF-02B8-05CB-25C91B6CF3EB}"/>
          </ac:grpSpMkLst>
        </pc:grpChg>
        <pc:grpChg chg="mod">
          <ac:chgData name="Leoš Mládek" userId="a6280aa5-8338-45e8-bca1-f1f7d5bb9af6" providerId="ADAL" clId="{40ECAC99-AFF4-4B1B-91A0-896D7DC85E88}" dt="2023-10-09T09:54:16.670" v="2108"/>
          <ac:grpSpMkLst>
            <pc:docMk/>
            <pc:sldMk cId="621840447" sldId="1470"/>
            <ac:grpSpMk id="28" creationId="{99BF45BE-B4E7-F5EB-CB1C-2EA18CC1F03B}"/>
          </ac:grpSpMkLst>
        </pc:grpChg>
        <pc:grpChg chg="add mod">
          <ac:chgData name="Leoš Mládek" userId="a6280aa5-8338-45e8-bca1-f1f7d5bb9af6" providerId="ADAL" clId="{40ECAC99-AFF4-4B1B-91A0-896D7DC85E88}" dt="2023-10-09T09:54:16.670" v="2108"/>
          <ac:grpSpMkLst>
            <pc:docMk/>
            <pc:sldMk cId="621840447" sldId="1470"/>
            <ac:grpSpMk id="33" creationId="{ECD979A5-DF4B-B772-EBB6-5DAED181CF30}"/>
          </ac:grpSpMkLst>
        </pc:grpChg>
        <pc:grpChg chg="mod">
          <ac:chgData name="Leoš Mládek" userId="a6280aa5-8338-45e8-bca1-f1f7d5bb9af6" providerId="ADAL" clId="{40ECAC99-AFF4-4B1B-91A0-896D7DC85E88}" dt="2023-10-09T09:54:16.670" v="2108"/>
          <ac:grpSpMkLst>
            <pc:docMk/>
            <pc:sldMk cId="621840447" sldId="1470"/>
            <ac:grpSpMk id="34" creationId="{881BA3F8-C82C-6681-FB09-606370A16262}"/>
          </ac:grpSpMkLst>
        </pc:grpChg>
        <pc:grpChg chg="add mod">
          <ac:chgData name="Leoš Mládek" userId="a6280aa5-8338-45e8-bca1-f1f7d5bb9af6" providerId="ADAL" clId="{40ECAC99-AFF4-4B1B-91A0-896D7DC85E88}" dt="2023-10-09T09:54:16.670" v="2108"/>
          <ac:grpSpMkLst>
            <pc:docMk/>
            <pc:sldMk cId="621840447" sldId="1470"/>
            <ac:grpSpMk id="39" creationId="{B9C9C9CE-8ECA-CA9D-CFE4-2339AB568611}"/>
          </ac:grpSpMkLst>
        </pc:grpChg>
        <pc:grpChg chg="mod">
          <ac:chgData name="Leoš Mládek" userId="a6280aa5-8338-45e8-bca1-f1f7d5bb9af6" providerId="ADAL" clId="{40ECAC99-AFF4-4B1B-91A0-896D7DC85E88}" dt="2023-10-09T09:54:16.670" v="2108"/>
          <ac:grpSpMkLst>
            <pc:docMk/>
            <pc:sldMk cId="621840447" sldId="1470"/>
            <ac:grpSpMk id="40" creationId="{2B07D640-CB15-58A2-3160-77B5267021BF}"/>
          </ac:grpSpMkLst>
        </pc:grpChg>
        <pc:grpChg chg="add mod">
          <ac:chgData name="Leoš Mládek" userId="a6280aa5-8338-45e8-bca1-f1f7d5bb9af6" providerId="ADAL" clId="{40ECAC99-AFF4-4B1B-91A0-896D7DC85E88}" dt="2023-10-09T09:54:16.670" v="2108"/>
          <ac:grpSpMkLst>
            <pc:docMk/>
            <pc:sldMk cId="621840447" sldId="1470"/>
            <ac:grpSpMk id="45" creationId="{68F7FB4A-FD91-0867-4F70-8A13EBF48422}"/>
          </ac:grpSpMkLst>
        </pc:grpChg>
        <pc:grpChg chg="mod">
          <ac:chgData name="Leoš Mládek" userId="a6280aa5-8338-45e8-bca1-f1f7d5bb9af6" providerId="ADAL" clId="{40ECAC99-AFF4-4B1B-91A0-896D7DC85E88}" dt="2023-10-09T09:54:16.670" v="2108"/>
          <ac:grpSpMkLst>
            <pc:docMk/>
            <pc:sldMk cId="621840447" sldId="1470"/>
            <ac:grpSpMk id="46" creationId="{516EECBF-8761-49DA-C186-D8B0BD4C3B71}"/>
          </ac:grpSpMkLst>
        </pc:grpChg>
        <pc:picChg chg="mod">
          <ac:chgData name="Leoš Mládek" userId="a6280aa5-8338-45e8-bca1-f1f7d5bb9af6" providerId="ADAL" clId="{40ECAC99-AFF4-4B1B-91A0-896D7DC85E88}" dt="2023-10-09T09:54:16.670" v="2108"/>
          <ac:picMkLst>
            <pc:docMk/>
            <pc:sldMk cId="621840447" sldId="1470"/>
            <ac:picMk id="9" creationId="{C7416375-8207-F3DF-7D3E-F201E7B254D6}"/>
          </ac:picMkLst>
        </pc:picChg>
        <pc:picChg chg="mod">
          <ac:chgData name="Leoš Mládek" userId="a6280aa5-8338-45e8-bca1-f1f7d5bb9af6" providerId="ADAL" clId="{40ECAC99-AFF4-4B1B-91A0-896D7DC85E88}" dt="2023-10-09T09:54:16.670" v="2108"/>
          <ac:picMkLst>
            <pc:docMk/>
            <pc:sldMk cId="621840447" sldId="1470"/>
            <ac:picMk id="10" creationId="{1736AF5A-E2B2-E4CC-D154-34F52C82D03C}"/>
          </ac:picMkLst>
        </pc:picChg>
        <pc:picChg chg="mod">
          <ac:chgData name="Leoš Mládek" userId="a6280aa5-8338-45e8-bca1-f1f7d5bb9af6" providerId="ADAL" clId="{40ECAC99-AFF4-4B1B-91A0-896D7DC85E88}" dt="2023-10-09T09:54:16.670" v="2108"/>
          <ac:picMkLst>
            <pc:docMk/>
            <pc:sldMk cId="621840447" sldId="1470"/>
            <ac:picMk id="12" creationId="{481DE5C2-C545-A7B8-AA55-AAB7F2776811}"/>
          </ac:picMkLst>
        </pc:picChg>
        <pc:picChg chg="mod">
          <ac:chgData name="Leoš Mládek" userId="a6280aa5-8338-45e8-bca1-f1f7d5bb9af6" providerId="ADAL" clId="{40ECAC99-AFF4-4B1B-91A0-896D7DC85E88}" dt="2023-10-09T09:54:16.670" v="2108"/>
          <ac:picMkLst>
            <pc:docMk/>
            <pc:sldMk cId="621840447" sldId="1470"/>
            <ac:picMk id="17" creationId="{B5927907-B833-5A0F-80BE-EA97F861BDC8}"/>
          </ac:picMkLst>
        </pc:picChg>
        <pc:picChg chg="mod">
          <ac:chgData name="Leoš Mládek" userId="a6280aa5-8338-45e8-bca1-f1f7d5bb9af6" providerId="ADAL" clId="{40ECAC99-AFF4-4B1B-91A0-896D7DC85E88}" dt="2023-10-09T09:54:16.670" v="2108"/>
          <ac:picMkLst>
            <pc:docMk/>
            <pc:sldMk cId="621840447" sldId="1470"/>
            <ac:picMk id="18" creationId="{CB916499-2829-FEBC-FB5E-AB665402485A}"/>
          </ac:picMkLst>
        </pc:picChg>
        <pc:picChg chg="mod">
          <ac:chgData name="Leoš Mládek" userId="a6280aa5-8338-45e8-bca1-f1f7d5bb9af6" providerId="ADAL" clId="{40ECAC99-AFF4-4B1B-91A0-896D7DC85E88}" dt="2023-10-09T09:54:16.670" v="2108"/>
          <ac:picMkLst>
            <pc:docMk/>
            <pc:sldMk cId="621840447" sldId="1470"/>
            <ac:picMk id="19" creationId="{C0589DF7-79DC-1B30-AA50-B57D91B81686}"/>
          </ac:picMkLst>
        </pc:picChg>
        <pc:cxnChg chg="mod">
          <ac:chgData name="Leoš Mládek" userId="a6280aa5-8338-45e8-bca1-f1f7d5bb9af6" providerId="ADAL" clId="{40ECAC99-AFF4-4B1B-91A0-896D7DC85E88}" dt="2023-10-09T09:54:16.670" v="2108"/>
          <ac:cxnSpMkLst>
            <pc:docMk/>
            <pc:sldMk cId="621840447" sldId="1470"/>
            <ac:cxnSpMk id="25" creationId="{1B8AB05B-F06F-DC6F-7559-DDE05CFE9B9F}"/>
          </ac:cxnSpMkLst>
        </pc:cxnChg>
        <pc:cxnChg chg="mod">
          <ac:chgData name="Leoš Mládek" userId="a6280aa5-8338-45e8-bca1-f1f7d5bb9af6" providerId="ADAL" clId="{40ECAC99-AFF4-4B1B-91A0-896D7DC85E88}" dt="2023-10-09T09:54:16.670" v="2108"/>
          <ac:cxnSpMkLst>
            <pc:docMk/>
            <pc:sldMk cId="621840447" sldId="1470"/>
            <ac:cxnSpMk id="31" creationId="{2D4FC233-D93C-02EE-235D-F0D0866D2D27}"/>
          </ac:cxnSpMkLst>
        </pc:cxnChg>
        <pc:cxnChg chg="mod">
          <ac:chgData name="Leoš Mládek" userId="a6280aa5-8338-45e8-bca1-f1f7d5bb9af6" providerId="ADAL" clId="{40ECAC99-AFF4-4B1B-91A0-896D7DC85E88}" dt="2023-10-09T09:54:16.670" v="2108"/>
          <ac:cxnSpMkLst>
            <pc:docMk/>
            <pc:sldMk cId="621840447" sldId="1470"/>
            <ac:cxnSpMk id="37" creationId="{AF29FC77-CD45-5262-05DA-8335418579DD}"/>
          </ac:cxnSpMkLst>
        </pc:cxnChg>
        <pc:cxnChg chg="mod">
          <ac:chgData name="Leoš Mládek" userId="a6280aa5-8338-45e8-bca1-f1f7d5bb9af6" providerId="ADAL" clId="{40ECAC99-AFF4-4B1B-91A0-896D7DC85E88}" dt="2023-10-09T09:54:16.670" v="2108"/>
          <ac:cxnSpMkLst>
            <pc:docMk/>
            <pc:sldMk cId="621840447" sldId="1470"/>
            <ac:cxnSpMk id="43" creationId="{63244745-DB66-3FED-35DF-AD58F3BAA054}"/>
          </ac:cxnSpMkLst>
        </pc:cxnChg>
        <pc:cxnChg chg="mod">
          <ac:chgData name="Leoš Mládek" userId="a6280aa5-8338-45e8-bca1-f1f7d5bb9af6" providerId="ADAL" clId="{40ECAC99-AFF4-4B1B-91A0-896D7DC85E88}" dt="2023-10-09T09:54:16.670" v="2108"/>
          <ac:cxnSpMkLst>
            <pc:docMk/>
            <pc:sldMk cId="621840447" sldId="1470"/>
            <ac:cxnSpMk id="49" creationId="{D01FA5F8-2B74-AA99-8B73-F7A4D62EE4B9}"/>
          </ac:cxnSpMkLst>
        </pc:cxnChg>
      </pc:sldChg>
      <pc:sldChg chg="addSp delSp modSp add mod modAnim">
        <pc:chgData name="Leoš Mládek" userId="a6280aa5-8338-45e8-bca1-f1f7d5bb9af6" providerId="ADAL" clId="{40ECAC99-AFF4-4B1B-91A0-896D7DC85E88}" dt="2023-10-09T20:13:17.809" v="3490"/>
        <pc:sldMkLst>
          <pc:docMk/>
          <pc:sldMk cId="800152115" sldId="1471"/>
        </pc:sldMkLst>
        <pc:spChg chg="mod">
          <ac:chgData name="Leoš Mládek" userId="a6280aa5-8338-45e8-bca1-f1f7d5bb9af6" providerId="ADAL" clId="{40ECAC99-AFF4-4B1B-91A0-896D7DC85E88}" dt="2023-10-09T09:57:45.403" v="2276"/>
          <ac:spMkLst>
            <pc:docMk/>
            <pc:sldMk cId="800152115" sldId="1471"/>
            <ac:spMk id="8" creationId="{38C904D5-1709-2E41-0CE3-C9F10BCF18F6}"/>
          </ac:spMkLst>
        </pc:spChg>
        <pc:spChg chg="mod">
          <ac:chgData name="Leoš Mládek" userId="a6280aa5-8338-45e8-bca1-f1f7d5bb9af6" providerId="ADAL" clId="{40ECAC99-AFF4-4B1B-91A0-896D7DC85E88}" dt="2023-10-09T09:57:45.403" v="2276"/>
          <ac:spMkLst>
            <pc:docMk/>
            <pc:sldMk cId="800152115" sldId="1471"/>
            <ac:spMk id="14" creationId="{718D73C2-39D6-973D-2789-7A8B32F1D820}"/>
          </ac:spMkLst>
        </pc:spChg>
        <pc:spChg chg="mod">
          <ac:chgData name="Leoš Mládek" userId="a6280aa5-8338-45e8-bca1-f1f7d5bb9af6" providerId="ADAL" clId="{40ECAC99-AFF4-4B1B-91A0-896D7DC85E88}" dt="2023-10-09T09:58:45.612" v="2312" actId="1076"/>
          <ac:spMkLst>
            <pc:docMk/>
            <pc:sldMk cId="800152115" sldId="1471"/>
            <ac:spMk id="15" creationId="{D0D9F06C-D0FD-5094-D66E-7EF940983191}"/>
          </ac:spMkLst>
        </pc:spChg>
        <pc:spChg chg="mod">
          <ac:chgData name="Leoš Mládek" userId="a6280aa5-8338-45e8-bca1-f1f7d5bb9af6" providerId="ADAL" clId="{40ECAC99-AFF4-4B1B-91A0-896D7DC85E88}" dt="2023-10-09T09:57:45.403" v="2276"/>
          <ac:spMkLst>
            <pc:docMk/>
            <pc:sldMk cId="800152115" sldId="1471"/>
            <ac:spMk id="52" creationId="{41DE169D-DE1E-E135-AD37-95CC00CD8CDC}"/>
          </ac:spMkLst>
        </pc:spChg>
        <pc:spChg chg="mod">
          <ac:chgData name="Leoš Mládek" userId="a6280aa5-8338-45e8-bca1-f1f7d5bb9af6" providerId="ADAL" clId="{40ECAC99-AFF4-4B1B-91A0-896D7DC85E88}" dt="2023-10-09T09:59:23.941" v="2363" actId="20577"/>
          <ac:spMkLst>
            <pc:docMk/>
            <pc:sldMk cId="800152115" sldId="1471"/>
            <ac:spMk id="53" creationId="{6FCDC3E7-6A44-2E8C-99E7-6787EFA61798}"/>
          </ac:spMkLst>
        </pc:spChg>
        <pc:spChg chg="mod">
          <ac:chgData name="Leoš Mládek" userId="a6280aa5-8338-45e8-bca1-f1f7d5bb9af6" providerId="ADAL" clId="{40ECAC99-AFF4-4B1B-91A0-896D7DC85E88}" dt="2023-10-09T09:57:45.403" v="2276"/>
          <ac:spMkLst>
            <pc:docMk/>
            <pc:sldMk cId="800152115" sldId="1471"/>
            <ac:spMk id="56" creationId="{4DEC3F64-455C-2063-6546-86B010EEB42C}"/>
          </ac:spMkLst>
        </pc:spChg>
        <pc:spChg chg="mod">
          <ac:chgData name="Leoš Mládek" userId="a6280aa5-8338-45e8-bca1-f1f7d5bb9af6" providerId="ADAL" clId="{40ECAC99-AFF4-4B1B-91A0-896D7DC85E88}" dt="2023-10-09T09:57:45.403" v="2276"/>
          <ac:spMkLst>
            <pc:docMk/>
            <pc:sldMk cId="800152115" sldId="1471"/>
            <ac:spMk id="57" creationId="{1CBAAB1F-B586-F59A-E935-53F3A8972ECF}"/>
          </ac:spMkLst>
        </pc:spChg>
        <pc:spChg chg="mod">
          <ac:chgData name="Leoš Mládek" userId="a6280aa5-8338-45e8-bca1-f1f7d5bb9af6" providerId="ADAL" clId="{40ECAC99-AFF4-4B1B-91A0-896D7DC85E88}" dt="2023-10-09T09:57:45.403" v="2276"/>
          <ac:spMkLst>
            <pc:docMk/>
            <pc:sldMk cId="800152115" sldId="1471"/>
            <ac:spMk id="59" creationId="{9BC2490F-D2DE-2EA9-A77A-375F417529B0}"/>
          </ac:spMkLst>
        </pc:spChg>
        <pc:spChg chg="mod">
          <ac:chgData name="Leoš Mládek" userId="a6280aa5-8338-45e8-bca1-f1f7d5bb9af6" providerId="ADAL" clId="{40ECAC99-AFF4-4B1B-91A0-896D7DC85E88}" dt="2023-10-09T10:00:07.860" v="2427" actId="20577"/>
          <ac:spMkLst>
            <pc:docMk/>
            <pc:sldMk cId="800152115" sldId="1471"/>
            <ac:spMk id="60" creationId="{B7BC7C59-02E7-8C48-18D8-C78FA3B102C7}"/>
          </ac:spMkLst>
        </pc:spChg>
        <pc:spChg chg="mod">
          <ac:chgData name="Leoš Mládek" userId="a6280aa5-8338-45e8-bca1-f1f7d5bb9af6" providerId="ADAL" clId="{40ECAC99-AFF4-4B1B-91A0-896D7DC85E88}" dt="2023-10-09T09:57:45.403" v="2276"/>
          <ac:spMkLst>
            <pc:docMk/>
            <pc:sldMk cId="800152115" sldId="1471"/>
            <ac:spMk id="63" creationId="{B5A4D755-845A-67E9-3887-2B3AB41A47DC}"/>
          </ac:spMkLst>
        </pc:spChg>
        <pc:spChg chg="mod">
          <ac:chgData name="Leoš Mládek" userId="a6280aa5-8338-45e8-bca1-f1f7d5bb9af6" providerId="ADAL" clId="{40ECAC99-AFF4-4B1B-91A0-896D7DC85E88}" dt="2023-10-09T09:57:45.403" v="2276"/>
          <ac:spMkLst>
            <pc:docMk/>
            <pc:sldMk cId="800152115" sldId="1471"/>
            <ac:spMk id="64" creationId="{B00611D7-7DF2-05E0-7635-F7F6BB27F825}"/>
          </ac:spMkLst>
        </pc:spChg>
        <pc:spChg chg="mod">
          <ac:chgData name="Leoš Mládek" userId="a6280aa5-8338-45e8-bca1-f1f7d5bb9af6" providerId="ADAL" clId="{40ECAC99-AFF4-4B1B-91A0-896D7DC85E88}" dt="2023-10-09T09:57:45.403" v="2276"/>
          <ac:spMkLst>
            <pc:docMk/>
            <pc:sldMk cId="800152115" sldId="1471"/>
            <ac:spMk id="66" creationId="{E4146F7F-803A-C0EA-FD3B-C661A665256F}"/>
          </ac:spMkLst>
        </pc:spChg>
        <pc:spChg chg="mod">
          <ac:chgData name="Leoš Mládek" userId="a6280aa5-8338-45e8-bca1-f1f7d5bb9af6" providerId="ADAL" clId="{40ECAC99-AFF4-4B1B-91A0-896D7DC85E88}" dt="2023-10-09T10:00:51.370" v="2495" actId="20577"/>
          <ac:spMkLst>
            <pc:docMk/>
            <pc:sldMk cId="800152115" sldId="1471"/>
            <ac:spMk id="67" creationId="{C8F8B121-F7AA-14CB-1089-F284B4C4C384}"/>
          </ac:spMkLst>
        </pc:spChg>
        <pc:grpChg chg="add mod">
          <ac:chgData name="Leoš Mládek" userId="a6280aa5-8338-45e8-bca1-f1f7d5bb9af6" providerId="ADAL" clId="{40ECAC99-AFF4-4B1B-91A0-896D7DC85E88}" dt="2023-10-09T09:58:51.455" v="2317" actId="1036"/>
          <ac:grpSpMkLst>
            <pc:docMk/>
            <pc:sldMk cId="800152115" sldId="1471"/>
            <ac:grpSpMk id="6" creationId="{0CFB2D99-F9E0-7A1C-04A4-EC9E7BD35B71}"/>
          </ac:grpSpMkLst>
        </pc:grpChg>
        <pc:grpChg chg="del">
          <ac:chgData name="Leoš Mládek" userId="a6280aa5-8338-45e8-bca1-f1f7d5bb9af6" providerId="ADAL" clId="{40ECAC99-AFF4-4B1B-91A0-896D7DC85E88}" dt="2023-10-09T09:57:39.605" v="2273" actId="478"/>
          <ac:grpSpMkLst>
            <pc:docMk/>
            <pc:sldMk cId="800152115" sldId="1471"/>
            <ac:grpSpMk id="7" creationId="{B2775A92-D2C8-732E-C7CE-A0E8CFD5CF6B}"/>
          </ac:grpSpMkLst>
        </pc:grpChg>
        <pc:grpChg chg="del">
          <ac:chgData name="Leoš Mládek" userId="a6280aa5-8338-45e8-bca1-f1f7d5bb9af6" providerId="ADAL" clId="{40ECAC99-AFF4-4B1B-91A0-896D7DC85E88}" dt="2023-10-09T09:57:40.504" v="2274" actId="478"/>
          <ac:grpSpMkLst>
            <pc:docMk/>
            <pc:sldMk cId="800152115" sldId="1471"/>
            <ac:grpSpMk id="13" creationId="{A2D58720-CECC-5610-45A5-4D7C68076D0D}"/>
          </ac:grpSpMkLst>
        </pc:grpChg>
        <pc:grpChg chg="del">
          <ac:chgData name="Leoš Mládek" userId="a6280aa5-8338-45e8-bca1-f1f7d5bb9af6" providerId="ADAL" clId="{40ECAC99-AFF4-4B1B-91A0-896D7DC85E88}" dt="2023-10-09T09:57:43.975" v="2275" actId="478"/>
          <ac:grpSpMkLst>
            <pc:docMk/>
            <pc:sldMk cId="800152115" sldId="1471"/>
            <ac:grpSpMk id="21" creationId="{8EAB5F67-583D-547C-D344-21E813C11C27}"/>
          </ac:grpSpMkLst>
        </pc:grpChg>
        <pc:grpChg chg="del">
          <ac:chgData name="Leoš Mládek" userId="a6280aa5-8338-45e8-bca1-f1f7d5bb9af6" providerId="ADAL" clId="{40ECAC99-AFF4-4B1B-91A0-896D7DC85E88}" dt="2023-10-09T09:57:43.975" v="2275" actId="478"/>
          <ac:grpSpMkLst>
            <pc:docMk/>
            <pc:sldMk cId="800152115" sldId="1471"/>
            <ac:grpSpMk id="27" creationId="{0D699999-D7AF-02B8-05CB-25C91B6CF3EB}"/>
          </ac:grpSpMkLst>
        </pc:grpChg>
        <pc:grpChg chg="del">
          <ac:chgData name="Leoš Mládek" userId="a6280aa5-8338-45e8-bca1-f1f7d5bb9af6" providerId="ADAL" clId="{40ECAC99-AFF4-4B1B-91A0-896D7DC85E88}" dt="2023-10-09T09:57:43.975" v="2275" actId="478"/>
          <ac:grpSpMkLst>
            <pc:docMk/>
            <pc:sldMk cId="800152115" sldId="1471"/>
            <ac:grpSpMk id="33" creationId="{ECD979A5-DF4B-B772-EBB6-5DAED181CF30}"/>
          </ac:grpSpMkLst>
        </pc:grpChg>
        <pc:grpChg chg="del">
          <ac:chgData name="Leoš Mládek" userId="a6280aa5-8338-45e8-bca1-f1f7d5bb9af6" providerId="ADAL" clId="{40ECAC99-AFF4-4B1B-91A0-896D7DC85E88}" dt="2023-10-09T09:57:43.975" v="2275" actId="478"/>
          <ac:grpSpMkLst>
            <pc:docMk/>
            <pc:sldMk cId="800152115" sldId="1471"/>
            <ac:grpSpMk id="39" creationId="{B9C9C9CE-8ECA-CA9D-CFE4-2339AB568611}"/>
          </ac:grpSpMkLst>
        </pc:grpChg>
        <pc:grpChg chg="del">
          <ac:chgData name="Leoš Mládek" userId="a6280aa5-8338-45e8-bca1-f1f7d5bb9af6" providerId="ADAL" clId="{40ECAC99-AFF4-4B1B-91A0-896D7DC85E88}" dt="2023-10-09T09:57:43.975" v="2275" actId="478"/>
          <ac:grpSpMkLst>
            <pc:docMk/>
            <pc:sldMk cId="800152115" sldId="1471"/>
            <ac:grpSpMk id="45" creationId="{68F7FB4A-FD91-0867-4F70-8A13EBF48422}"/>
          </ac:grpSpMkLst>
        </pc:grpChg>
        <pc:grpChg chg="add mod">
          <ac:chgData name="Leoš Mládek" userId="a6280aa5-8338-45e8-bca1-f1f7d5bb9af6" providerId="ADAL" clId="{40ECAC99-AFF4-4B1B-91A0-896D7DC85E88}" dt="2023-10-09T09:57:45.403" v="2276"/>
          <ac:grpSpMkLst>
            <pc:docMk/>
            <pc:sldMk cId="800152115" sldId="1471"/>
            <ac:grpSpMk id="54" creationId="{080C9750-2780-C63E-5BC2-BB8CC77AF03B}"/>
          </ac:grpSpMkLst>
        </pc:grpChg>
        <pc:grpChg chg="mod">
          <ac:chgData name="Leoš Mládek" userId="a6280aa5-8338-45e8-bca1-f1f7d5bb9af6" providerId="ADAL" clId="{40ECAC99-AFF4-4B1B-91A0-896D7DC85E88}" dt="2023-10-09T09:57:45.403" v="2276"/>
          <ac:grpSpMkLst>
            <pc:docMk/>
            <pc:sldMk cId="800152115" sldId="1471"/>
            <ac:grpSpMk id="55" creationId="{B0D5773E-CC16-2B78-5497-400B54F98CED}"/>
          </ac:grpSpMkLst>
        </pc:grpChg>
        <pc:grpChg chg="add mod">
          <ac:chgData name="Leoš Mládek" userId="a6280aa5-8338-45e8-bca1-f1f7d5bb9af6" providerId="ADAL" clId="{40ECAC99-AFF4-4B1B-91A0-896D7DC85E88}" dt="2023-10-09T09:58:55.765" v="2321" actId="1035"/>
          <ac:grpSpMkLst>
            <pc:docMk/>
            <pc:sldMk cId="800152115" sldId="1471"/>
            <ac:grpSpMk id="61" creationId="{18D11587-81C0-08AC-EAE1-E34512FD4B97}"/>
          </ac:grpSpMkLst>
        </pc:grpChg>
        <pc:grpChg chg="mod">
          <ac:chgData name="Leoš Mládek" userId="a6280aa5-8338-45e8-bca1-f1f7d5bb9af6" providerId="ADAL" clId="{40ECAC99-AFF4-4B1B-91A0-896D7DC85E88}" dt="2023-10-09T09:57:45.403" v="2276"/>
          <ac:grpSpMkLst>
            <pc:docMk/>
            <pc:sldMk cId="800152115" sldId="1471"/>
            <ac:grpSpMk id="62" creationId="{EF23C386-1F48-88EC-287D-D1DFAFE1562A}"/>
          </ac:grpSpMkLst>
        </pc:grpChg>
        <pc:picChg chg="add mod">
          <ac:chgData name="Leoš Mládek" userId="a6280aa5-8338-45e8-bca1-f1f7d5bb9af6" providerId="ADAL" clId="{40ECAC99-AFF4-4B1B-91A0-896D7DC85E88}" dt="2023-10-09T09:57:45.403" v="2276"/>
          <ac:picMkLst>
            <pc:docMk/>
            <pc:sldMk cId="800152115" sldId="1471"/>
            <ac:picMk id="5" creationId="{3A3D323B-BA41-3F88-6057-99B199558AA9}"/>
          </ac:picMkLst>
        </pc:picChg>
        <pc:cxnChg chg="mod">
          <ac:chgData name="Leoš Mládek" userId="a6280aa5-8338-45e8-bca1-f1f7d5bb9af6" providerId="ADAL" clId="{40ECAC99-AFF4-4B1B-91A0-896D7DC85E88}" dt="2023-10-09T09:57:43.975" v="2275" actId="478"/>
          <ac:cxnSpMkLst>
            <pc:docMk/>
            <pc:sldMk cId="800152115" sldId="1471"/>
            <ac:cxnSpMk id="25" creationId="{1B8AB05B-F06F-DC6F-7559-DDE05CFE9B9F}"/>
          </ac:cxnSpMkLst>
        </pc:cxnChg>
        <pc:cxnChg chg="mod">
          <ac:chgData name="Leoš Mládek" userId="a6280aa5-8338-45e8-bca1-f1f7d5bb9af6" providerId="ADAL" clId="{40ECAC99-AFF4-4B1B-91A0-896D7DC85E88}" dt="2023-10-09T09:57:43.975" v="2275" actId="478"/>
          <ac:cxnSpMkLst>
            <pc:docMk/>
            <pc:sldMk cId="800152115" sldId="1471"/>
            <ac:cxnSpMk id="31" creationId="{2D4FC233-D93C-02EE-235D-F0D0866D2D27}"/>
          </ac:cxnSpMkLst>
        </pc:cxnChg>
        <pc:cxnChg chg="mod">
          <ac:chgData name="Leoš Mládek" userId="a6280aa5-8338-45e8-bca1-f1f7d5bb9af6" providerId="ADAL" clId="{40ECAC99-AFF4-4B1B-91A0-896D7DC85E88}" dt="2023-10-09T09:57:43.975" v="2275" actId="478"/>
          <ac:cxnSpMkLst>
            <pc:docMk/>
            <pc:sldMk cId="800152115" sldId="1471"/>
            <ac:cxnSpMk id="37" creationId="{AF29FC77-CD45-5262-05DA-8335418579DD}"/>
          </ac:cxnSpMkLst>
        </pc:cxnChg>
        <pc:cxnChg chg="mod">
          <ac:chgData name="Leoš Mládek" userId="a6280aa5-8338-45e8-bca1-f1f7d5bb9af6" providerId="ADAL" clId="{40ECAC99-AFF4-4B1B-91A0-896D7DC85E88}" dt="2023-10-09T09:57:43.975" v="2275" actId="478"/>
          <ac:cxnSpMkLst>
            <pc:docMk/>
            <pc:sldMk cId="800152115" sldId="1471"/>
            <ac:cxnSpMk id="43" creationId="{63244745-DB66-3FED-35DF-AD58F3BAA054}"/>
          </ac:cxnSpMkLst>
        </pc:cxnChg>
        <pc:cxnChg chg="mod">
          <ac:chgData name="Leoš Mládek" userId="a6280aa5-8338-45e8-bca1-f1f7d5bb9af6" providerId="ADAL" clId="{40ECAC99-AFF4-4B1B-91A0-896D7DC85E88}" dt="2023-10-09T09:57:43.975" v="2275" actId="478"/>
          <ac:cxnSpMkLst>
            <pc:docMk/>
            <pc:sldMk cId="800152115" sldId="1471"/>
            <ac:cxnSpMk id="49" creationId="{D01FA5F8-2B74-AA99-8B73-F7A4D62EE4B9}"/>
          </ac:cxnSpMkLst>
        </pc:cxnChg>
        <pc:cxnChg chg="mod">
          <ac:chgData name="Leoš Mládek" userId="a6280aa5-8338-45e8-bca1-f1f7d5bb9af6" providerId="ADAL" clId="{40ECAC99-AFF4-4B1B-91A0-896D7DC85E88}" dt="2023-10-09T09:57:45.403" v="2276"/>
          <ac:cxnSpMkLst>
            <pc:docMk/>
            <pc:sldMk cId="800152115" sldId="1471"/>
            <ac:cxnSpMk id="51" creationId="{8A221815-DA0A-EA19-6C9E-DDBBB3C338F3}"/>
          </ac:cxnSpMkLst>
        </pc:cxnChg>
        <pc:cxnChg chg="mod">
          <ac:chgData name="Leoš Mládek" userId="a6280aa5-8338-45e8-bca1-f1f7d5bb9af6" providerId="ADAL" clId="{40ECAC99-AFF4-4B1B-91A0-896D7DC85E88}" dt="2023-10-09T09:57:45.403" v="2276"/>
          <ac:cxnSpMkLst>
            <pc:docMk/>
            <pc:sldMk cId="800152115" sldId="1471"/>
            <ac:cxnSpMk id="58" creationId="{54037F94-5321-F67C-818B-AAA9A329AC41}"/>
          </ac:cxnSpMkLst>
        </pc:cxnChg>
        <pc:cxnChg chg="mod">
          <ac:chgData name="Leoš Mládek" userId="a6280aa5-8338-45e8-bca1-f1f7d5bb9af6" providerId="ADAL" clId="{40ECAC99-AFF4-4B1B-91A0-896D7DC85E88}" dt="2023-10-09T09:57:45.403" v="2276"/>
          <ac:cxnSpMkLst>
            <pc:docMk/>
            <pc:sldMk cId="800152115" sldId="1471"/>
            <ac:cxnSpMk id="65" creationId="{2777A531-2FFE-EC22-1BD0-627634F2A237}"/>
          </ac:cxnSpMkLst>
        </pc:cxnChg>
      </pc:sldChg>
      <pc:sldChg chg="addSp delSp modSp add mod ord modAnim">
        <pc:chgData name="Leoš Mládek" userId="a6280aa5-8338-45e8-bca1-f1f7d5bb9af6" providerId="ADAL" clId="{40ECAC99-AFF4-4B1B-91A0-896D7DC85E88}" dt="2023-10-09T20:01:30.708" v="3438"/>
        <pc:sldMkLst>
          <pc:docMk/>
          <pc:sldMk cId="3885458453" sldId="1472"/>
        </pc:sldMkLst>
        <pc:spChg chg="mod">
          <ac:chgData name="Leoš Mládek" userId="a6280aa5-8338-45e8-bca1-f1f7d5bb9af6" providerId="ADAL" clId="{40ECAC99-AFF4-4B1B-91A0-896D7DC85E88}" dt="2023-10-09T10:02:38.487" v="2499"/>
          <ac:spMkLst>
            <pc:docMk/>
            <pc:sldMk cId="3885458453" sldId="1472"/>
            <ac:spMk id="2" creationId="{EBF38735-8DAC-E4F0-FB52-9B8404386A75}"/>
          </ac:spMkLst>
        </pc:spChg>
        <pc:spChg chg="mod">
          <ac:chgData name="Leoš Mládek" userId="a6280aa5-8338-45e8-bca1-f1f7d5bb9af6" providerId="ADAL" clId="{40ECAC99-AFF4-4B1B-91A0-896D7DC85E88}" dt="2023-10-09T10:22:52.378" v="2750" actId="20577"/>
          <ac:spMkLst>
            <pc:docMk/>
            <pc:sldMk cId="3885458453" sldId="1472"/>
            <ac:spMk id="3" creationId="{10A8926A-540C-86D0-954D-03C6F79FC563}"/>
          </ac:spMkLst>
        </pc:spChg>
        <pc:spChg chg="del">
          <ac:chgData name="Leoš Mládek" userId="a6280aa5-8338-45e8-bca1-f1f7d5bb9af6" providerId="ADAL" clId="{40ECAC99-AFF4-4B1B-91A0-896D7DC85E88}" dt="2023-10-09T10:02:47.278" v="2502" actId="478"/>
          <ac:spMkLst>
            <pc:docMk/>
            <pc:sldMk cId="3885458453" sldId="1472"/>
            <ac:spMk id="7" creationId="{5ACFD3EE-F0C4-9738-0595-8FAD6476CBAA}"/>
          </ac:spMkLst>
        </pc:spChg>
        <pc:picChg chg="add mod">
          <ac:chgData name="Leoš Mládek" userId="a6280aa5-8338-45e8-bca1-f1f7d5bb9af6" providerId="ADAL" clId="{40ECAC99-AFF4-4B1B-91A0-896D7DC85E88}" dt="2023-10-09T10:06:12.534" v="2516" actId="1076"/>
          <ac:picMkLst>
            <pc:docMk/>
            <pc:sldMk cId="3885458453" sldId="1472"/>
            <ac:picMk id="5" creationId="{68E47ED9-48D9-3CDF-EB9E-4B9632743A85}"/>
          </ac:picMkLst>
        </pc:picChg>
        <pc:picChg chg="del">
          <ac:chgData name="Leoš Mládek" userId="a6280aa5-8338-45e8-bca1-f1f7d5bb9af6" providerId="ADAL" clId="{40ECAC99-AFF4-4B1B-91A0-896D7DC85E88}" dt="2023-10-09T10:02:42.103" v="2500" actId="478"/>
          <ac:picMkLst>
            <pc:docMk/>
            <pc:sldMk cId="3885458453" sldId="1472"/>
            <ac:picMk id="6" creationId="{BB274C35-7E8E-A7BF-694B-475F3B12B0DA}"/>
          </ac:picMkLst>
        </pc:picChg>
        <pc:picChg chg="add mod">
          <ac:chgData name="Leoš Mládek" userId="a6280aa5-8338-45e8-bca1-f1f7d5bb9af6" providerId="ADAL" clId="{40ECAC99-AFF4-4B1B-91A0-896D7DC85E88}" dt="2023-10-09T10:06:16.822" v="2517" actId="1076"/>
          <ac:picMkLst>
            <pc:docMk/>
            <pc:sldMk cId="3885458453" sldId="1472"/>
            <ac:picMk id="8" creationId="{A26F7A75-F0D0-C5AD-D857-0533F8B39D6F}"/>
          </ac:picMkLst>
        </pc:picChg>
        <pc:picChg chg="del">
          <ac:chgData name="Leoš Mládek" userId="a6280aa5-8338-45e8-bca1-f1f7d5bb9af6" providerId="ADAL" clId="{40ECAC99-AFF4-4B1B-91A0-896D7DC85E88}" dt="2023-10-09T10:02:44.669" v="2501" actId="478"/>
          <ac:picMkLst>
            <pc:docMk/>
            <pc:sldMk cId="3885458453" sldId="1472"/>
            <ac:picMk id="6146" creationId="{9CC13DAF-8664-95E5-AF56-E25392567222}"/>
          </ac:picMkLst>
        </pc:picChg>
        <pc:picChg chg="add mod">
          <ac:chgData name="Leoš Mládek" userId="a6280aa5-8338-45e8-bca1-f1f7d5bb9af6" providerId="ADAL" clId="{40ECAC99-AFF4-4B1B-91A0-896D7DC85E88}" dt="2023-10-09T10:06:26.296" v="2518" actId="1076"/>
          <ac:picMkLst>
            <pc:docMk/>
            <pc:sldMk cId="3885458453" sldId="1472"/>
            <ac:picMk id="7170" creationId="{2CE3E9D5-3171-8B31-FE1C-8B3B4E7882BA}"/>
          </ac:picMkLst>
        </pc:picChg>
      </pc:sldChg>
      <pc:sldChg chg="addSp delSp modSp add mod modAnim">
        <pc:chgData name="Leoš Mládek" userId="a6280aa5-8338-45e8-bca1-f1f7d5bb9af6" providerId="ADAL" clId="{40ECAC99-AFF4-4B1B-91A0-896D7DC85E88}" dt="2023-10-09T20:13:27.398" v="3491"/>
        <pc:sldMkLst>
          <pc:docMk/>
          <pc:sldMk cId="2867872572" sldId="1473"/>
        </pc:sldMkLst>
        <pc:spChg chg="mod">
          <ac:chgData name="Leoš Mládek" userId="a6280aa5-8338-45e8-bca1-f1f7d5bb9af6" providerId="ADAL" clId="{40ECAC99-AFF4-4B1B-91A0-896D7DC85E88}" dt="2023-10-09T10:22:42.034" v="2746" actId="20577"/>
          <ac:spMkLst>
            <pc:docMk/>
            <pc:sldMk cId="2867872572" sldId="1473"/>
            <ac:spMk id="3" creationId="{10A8926A-540C-86D0-954D-03C6F79FC563}"/>
          </ac:spMkLst>
        </pc:spChg>
        <pc:spChg chg="add mod">
          <ac:chgData name="Leoš Mládek" userId="a6280aa5-8338-45e8-bca1-f1f7d5bb9af6" providerId="ADAL" clId="{40ECAC99-AFF4-4B1B-91A0-896D7DC85E88}" dt="2023-10-09T20:01:55.636" v="3440" actId="164"/>
          <ac:spMkLst>
            <pc:docMk/>
            <pc:sldMk cId="2867872572" sldId="1473"/>
            <ac:spMk id="11" creationId="{34044052-7873-2EF3-A15B-454E8FC3D362}"/>
          </ac:spMkLst>
        </pc:spChg>
        <pc:spChg chg="add mod">
          <ac:chgData name="Leoš Mládek" userId="a6280aa5-8338-45e8-bca1-f1f7d5bb9af6" providerId="ADAL" clId="{40ECAC99-AFF4-4B1B-91A0-896D7DC85E88}" dt="2023-10-09T20:01:59.820" v="3441" actId="164"/>
          <ac:spMkLst>
            <pc:docMk/>
            <pc:sldMk cId="2867872572" sldId="1473"/>
            <ac:spMk id="12" creationId="{1E81C514-B1D2-2D9F-AA6A-5927F83D2926}"/>
          </ac:spMkLst>
        </pc:spChg>
        <pc:spChg chg="add mod">
          <ac:chgData name="Leoš Mládek" userId="a6280aa5-8338-45e8-bca1-f1f7d5bb9af6" providerId="ADAL" clId="{40ECAC99-AFF4-4B1B-91A0-896D7DC85E88}" dt="2023-10-09T20:02:05.057" v="3442" actId="164"/>
          <ac:spMkLst>
            <pc:docMk/>
            <pc:sldMk cId="2867872572" sldId="1473"/>
            <ac:spMk id="13" creationId="{89997C9E-01AC-A516-405F-C3F1E07CA253}"/>
          </ac:spMkLst>
        </pc:spChg>
        <pc:grpChg chg="add mod">
          <ac:chgData name="Leoš Mládek" userId="a6280aa5-8338-45e8-bca1-f1f7d5bb9af6" providerId="ADAL" clId="{40ECAC99-AFF4-4B1B-91A0-896D7DC85E88}" dt="2023-10-09T20:01:55.636" v="3440" actId="164"/>
          <ac:grpSpMkLst>
            <pc:docMk/>
            <pc:sldMk cId="2867872572" sldId="1473"/>
            <ac:grpSpMk id="5" creationId="{336BEBA1-5F2B-27C7-9F61-F15A9EC64BCE}"/>
          </ac:grpSpMkLst>
        </pc:grpChg>
        <pc:grpChg chg="add mod">
          <ac:chgData name="Leoš Mládek" userId="a6280aa5-8338-45e8-bca1-f1f7d5bb9af6" providerId="ADAL" clId="{40ECAC99-AFF4-4B1B-91A0-896D7DC85E88}" dt="2023-10-09T20:01:59.820" v="3441" actId="164"/>
          <ac:grpSpMkLst>
            <pc:docMk/>
            <pc:sldMk cId="2867872572" sldId="1473"/>
            <ac:grpSpMk id="6" creationId="{AAC1198A-C914-D4AA-639E-99458FF43CBD}"/>
          </ac:grpSpMkLst>
        </pc:grpChg>
        <pc:grpChg chg="add mod">
          <ac:chgData name="Leoš Mládek" userId="a6280aa5-8338-45e8-bca1-f1f7d5bb9af6" providerId="ADAL" clId="{40ECAC99-AFF4-4B1B-91A0-896D7DC85E88}" dt="2023-10-09T20:02:05.057" v="3442" actId="164"/>
          <ac:grpSpMkLst>
            <pc:docMk/>
            <pc:sldMk cId="2867872572" sldId="1473"/>
            <ac:grpSpMk id="8" creationId="{18E19ED7-875A-3A08-AECF-1D74C154FFE4}"/>
          </ac:grpSpMkLst>
        </pc:grpChg>
        <pc:picChg chg="del">
          <ac:chgData name="Leoš Mládek" userId="a6280aa5-8338-45e8-bca1-f1f7d5bb9af6" providerId="ADAL" clId="{40ECAC99-AFF4-4B1B-91A0-896D7DC85E88}" dt="2023-10-09T10:12:31.528" v="2528" actId="478"/>
          <ac:picMkLst>
            <pc:docMk/>
            <pc:sldMk cId="2867872572" sldId="1473"/>
            <ac:picMk id="5" creationId="{68E47ED9-48D9-3CDF-EB9E-4B9632743A85}"/>
          </ac:picMkLst>
        </pc:picChg>
        <pc:picChg chg="add mod">
          <ac:chgData name="Leoš Mládek" userId="a6280aa5-8338-45e8-bca1-f1f7d5bb9af6" providerId="ADAL" clId="{40ECAC99-AFF4-4B1B-91A0-896D7DC85E88}" dt="2023-10-09T20:01:55.636" v="3440" actId="164"/>
          <ac:picMkLst>
            <pc:docMk/>
            <pc:sldMk cId="2867872572" sldId="1473"/>
            <ac:picMk id="7" creationId="{1AC02EF1-6325-3BB1-3410-E59EE764A364}"/>
          </ac:picMkLst>
        </pc:picChg>
        <pc:picChg chg="del">
          <ac:chgData name="Leoš Mládek" userId="a6280aa5-8338-45e8-bca1-f1f7d5bb9af6" providerId="ADAL" clId="{40ECAC99-AFF4-4B1B-91A0-896D7DC85E88}" dt="2023-10-09T10:12:32.520" v="2529" actId="478"/>
          <ac:picMkLst>
            <pc:docMk/>
            <pc:sldMk cId="2867872572" sldId="1473"/>
            <ac:picMk id="8" creationId="{A26F7A75-F0D0-C5AD-D857-0533F8B39D6F}"/>
          </ac:picMkLst>
        </pc:picChg>
        <pc:picChg chg="add mod modCrop">
          <ac:chgData name="Leoš Mládek" userId="a6280aa5-8338-45e8-bca1-f1f7d5bb9af6" providerId="ADAL" clId="{40ECAC99-AFF4-4B1B-91A0-896D7DC85E88}" dt="2023-10-09T20:01:59.820" v="3441" actId="164"/>
          <ac:picMkLst>
            <pc:docMk/>
            <pc:sldMk cId="2867872572" sldId="1473"/>
            <ac:picMk id="9" creationId="{5DAD8891-A160-FD65-6EB6-D9A110FD1AD4}"/>
          </ac:picMkLst>
        </pc:picChg>
        <pc:picChg chg="add mod modCrop">
          <ac:chgData name="Leoš Mládek" userId="a6280aa5-8338-45e8-bca1-f1f7d5bb9af6" providerId="ADAL" clId="{40ECAC99-AFF4-4B1B-91A0-896D7DC85E88}" dt="2023-10-09T20:02:05.057" v="3442" actId="164"/>
          <ac:picMkLst>
            <pc:docMk/>
            <pc:sldMk cId="2867872572" sldId="1473"/>
            <ac:picMk id="10" creationId="{85FBE9C4-7DE3-04C0-AE21-62804608E0B9}"/>
          </ac:picMkLst>
        </pc:picChg>
        <pc:picChg chg="del">
          <ac:chgData name="Leoš Mládek" userId="a6280aa5-8338-45e8-bca1-f1f7d5bb9af6" providerId="ADAL" clId="{40ECAC99-AFF4-4B1B-91A0-896D7DC85E88}" dt="2023-10-09T10:12:30.598" v="2527" actId="478"/>
          <ac:picMkLst>
            <pc:docMk/>
            <pc:sldMk cId="2867872572" sldId="1473"/>
            <ac:picMk id="7170" creationId="{2CE3E9D5-3171-8B31-FE1C-8B3B4E7882BA}"/>
          </ac:picMkLst>
        </pc:picChg>
      </pc:sldChg>
      <pc:sldChg chg="addSp delSp modSp add mod addAnim delAnim modAnim">
        <pc:chgData name="Leoš Mládek" userId="a6280aa5-8338-45e8-bca1-f1f7d5bb9af6" providerId="ADAL" clId="{40ECAC99-AFF4-4B1B-91A0-896D7DC85E88}" dt="2023-10-09T20:13:32.556" v="3492"/>
        <pc:sldMkLst>
          <pc:docMk/>
          <pc:sldMk cId="2702519811" sldId="1474"/>
        </pc:sldMkLst>
        <pc:spChg chg="mod">
          <ac:chgData name="Leoš Mládek" userId="a6280aa5-8338-45e8-bca1-f1f7d5bb9af6" providerId="ADAL" clId="{40ECAC99-AFF4-4B1B-91A0-896D7DC85E88}" dt="2023-10-09T10:22:31.464" v="2741" actId="20577"/>
          <ac:spMkLst>
            <pc:docMk/>
            <pc:sldMk cId="2702519811" sldId="1474"/>
            <ac:spMk id="3" creationId="{10A8926A-540C-86D0-954D-03C6F79FC563}"/>
          </ac:spMkLst>
        </pc:spChg>
        <pc:spChg chg="mod topLvl">
          <ac:chgData name="Leoš Mládek" userId="a6280aa5-8338-45e8-bca1-f1f7d5bb9af6" providerId="ADAL" clId="{40ECAC99-AFF4-4B1B-91A0-896D7DC85E88}" dt="2023-10-09T20:02:51.944" v="3446" actId="164"/>
          <ac:spMkLst>
            <pc:docMk/>
            <pc:sldMk cId="2702519811" sldId="1474"/>
            <ac:spMk id="8" creationId="{812A8750-D906-615E-729E-8D5674631E43}"/>
          </ac:spMkLst>
        </pc:spChg>
        <pc:spChg chg="mod">
          <ac:chgData name="Leoš Mládek" userId="a6280aa5-8338-45e8-bca1-f1f7d5bb9af6" providerId="ADAL" clId="{40ECAC99-AFF4-4B1B-91A0-896D7DC85E88}" dt="2023-10-09T20:03:06.983" v="3449" actId="164"/>
          <ac:spMkLst>
            <pc:docMk/>
            <pc:sldMk cId="2702519811" sldId="1474"/>
            <ac:spMk id="11" creationId="{34044052-7873-2EF3-A15B-454E8FC3D362}"/>
          </ac:spMkLst>
        </pc:spChg>
        <pc:spChg chg="add del">
          <ac:chgData name="Leoš Mládek" userId="a6280aa5-8338-45e8-bca1-f1f7d5bb9af6" providerId="ADAL" clId="{40ECAC99-AFF4-4B1B-91A0-896D7DC85E88}" dt="2023-10-09T10:22:05.616" v="2734" actId="478"/>
          <ac:spMkLst>
            <pc:docMk/>
            <pc:sldMk cId="2702519811" sldId="1474"/>
            <ac:spMk id="12" creationId="{1E81C514-B1D2-2D9F-AA6A-5927F83D2926}"/>
          </ac:spMkLst>
        </pc:spChg>
        <pc:spChg chg="add del">
          <ac:chgData name="Leoš Mládek" userId="a6280aa5-8338-45e8-bca1-f1f7d5bb9af6" providerId="ADAL" clId="{40ECAC99-AFF4-4B1B-91A0-896D7DC85E88}" dt="2023-10-09T10:22:05.616" v="2734" actId="478"/>
          <ac:spMkLst>
            <pc:docMk/>
            <pc:sldMk cId="2702519811" sldId="1474"/>
            <ac:spMk id="13" creationId="{89997C9E-01AC-A516-405F-C3F1E07CA253}"/>
          </ac:spMkLst>
        </pc:spChg>
        <pc:spChg chg="mod">
          <ac:chgData name="Leoš Mládek" userId="a6280aa5-8338-45e8-bca1-f1f7d5bb9af6" providerId="ADAL" clId="{40ECAC99-AFF4-4B1B-91A0-896D7DC85E88}" dt="2023-10-09T10:26:40.493" v="2773" actId="165"/>
          <ac:spMkLst>
            <pc:docMk/>
            <pc:sldMk cId="2702519811" sldId="1474"/>
            <ac:spMk id="17" creationId="{BA368389-D04C-B13C-24AE-761B5E84DF72}"/>
          </ac:spMkLst>
        </pc:spChg>
        <pc:spChg chg="mod">
          <ac:chgData name="Leoš Mládek" userId="a6280aa5-8338-45e8-bca1-f1f7d5bb9af6" providerId="ADAL" clId="{40ECAC99-AFF4-4B1B-91A0-896D7DC85E88}" dt="2023-10-09T10:26:40.493" v="2773" actId="165"/>
          <ac:spMkLst>
            <pc:docMk/>
            <pc:sldMk cId="2702519811" sldId="1474"/>
            <ac:spMk id="18" creationId="{CF1B9627-8075-F494-634F-49532A74B974}"/>
          </ac:spMkLst>
        </pc:spChg>
        <pc:spChg chg="mod">
          <ac:chgData name="Leoš Mládek" userId="a6280aa5-8338-45e8-bca1-f1f7d5bb9af6" providerId="ADAL" clId="{40ECAC99-AFF4-4B1B-91A0-896D7DC85E88}" dt="2023-10-09T10:27:52.598" v="2807"/>
          <ac:spMkLst>
            <pc:docMk/>
            <pc:sldMk cId="2702519811" sldId="1474"/>
            <ac:spMk id="26" creationId="{09332119-64F7-FAEC-492D-89095847D14C}"/>
          </ac:spMkLst>
        </pc:spChg>
        <pc:spChg chg="mod">
          <ac:chgData name="Leoš Mládek" userId="a6280aa5-8338-45e8-bca1-f1f7d5bb9af6" providerId="ADAL" clId="{40ECAC99-AFF4-4B1B-91A0-896D7DC85E88}" dt="2023-10-09T10:27:52.598" v="2807"/>
          <ac:spMkLst>
            <pc:docMk/>
            <pc:sldMk cId="2702519811" sldId="1474"/>
            <ac:spMk id="27" creationId="{83CE75A7-625F-27B0-9FED-FFD6E15AC6F0}"/>
          </ac:spMkLst>
        </pc:spChg>
        <pc:spChg chg="add mod">
          <ac:chgData name="Leoš Mládek" userId="a6280aa5-8338-45e8-bca1-f1f7d5bb9af6" providerId="ADAL" clId="{40ECAC99-AFF4-4B1B-91A0-896D7DC85E88}" dt="2023-10-09T20:02:57.271" v="3447" actId="164"/>
          <ac:spMkLst>
            <pc:docMk/>
            <pc:sldMk cId="2702519811" sldId="1474"/>
            <ac:spMk id="31" creationId="{C0BF8C6A-36C9-DD5E-D8D1-5376A78B266A}"/>
          </ac:spMkLst>
        </pc:spChg>
        <pc:spChg chg="mod">
          <ac:chgData name="Leoš Mládek" userId="a6280aa5-8338-45e8-bca1-f1f7d5bb9af6" providerId="ADAL" clId="{40ECAC99-AFF4-4B1B-91A0-896D7DC85E88}" dt="2023-10-09T10:28:00.481" v="2809"/>
          <ac:spMkLst>
            <pc:docMk/>
            <pc:sldMk cId="2702519811" sldId="1474"/>
            <ac:spMk id="33" creationId="{02341204-7774-7268-8FC5-BB28007F930A}"/>
          </ac:spMkLst>
        </pc:spChg>
        <pc:spChg chg="mod">
          <ac:chgData name="Leoš Mládek" userId="a6280aa5-8338-45e8-bca1-f1f7d5bb9af6" providerId="ADAL" clId="{40ECAC99-AFF4-4B1B-91A0-896D7DC85E88}" dt="2023-10-09T10:28:00.481" v="2809"/>
          <ac:spMkLst>
            <pc:docMk/>
            <pc:sldMk cId="2702519811" sldId="1474"/>
            <ac:spMk id="34" creationId="{AF4CA156-95A1-BF8C-A0B4-23A9E52840AA}"/>
          </ac:spMkLst>
        </pc:spChg>
        <pc:spChg chg="add mod">
          <ac:chgData name="Leoš Mládek" userId="a6280aa5-8338-45e8-bca1-f1f7d5bb9af6" providerId="ADAL" clId="{40ECAC99-AFF4-4B1B-91A0-896D7DC85E88}" dt="2023-10-09T20:03:02.847" v="3448" actId="164"/>
          <ac:spMkLst>
            <pc:docMk/>
            <pc:sldMk cId="2702519811" sldId="1474"/>
            <ac:spMk id="38" creationId="{385B0994-CAAA-BF44-FDB6-1BC9FA9EBB82}"/>
          </ac:spMkLst>
        </pc:spChg>
        <pc:spChg chg="mod">
          <ac:chgData name="Leoš Mládek" userId="a6280aa5-8338-45e8-bca1-f1f7d5bb9af6" providerId="ADAL" clId="{40ECAC99-AFF4-4B1B-91A0-896D7DC85E88}" dt="2023-10-09T10:28:01.094" v="2810"/>
          <ac:spMkLst>
            <pc:docMk/>
            <pc:sldMk cId="2702519811" sldId="1474"/>
            <ac:spMk id="40" creationId="{3C614523-A15B-FF3F-CB82-1DC13E6D2773}"/>
          </ac:spMkLst>
        </pc:spChg>
        <pc:spChg chg="mod">
          <ac:chgData name="Leoš Mládek" userId="a6280aa5-8338-45e8-bca1-f1f7d5bb9af6" providerId="ADAL" clId="{40ECAC99-AFF4-4B1B-91A0-896D7DC85E88}" dt="2023-10-09T10:28:01.094" v="2810"/>
          <ac:spMkLst>
            <pc:docMk/>
            <pc:sldMk cId="2702519811" sldId="1474"/>
            <ac:spMk id="41" creationId="{7043C945-1A49-F13F-FD23-1E521D8D4FA1}"/>
          </ac:spMkLst>
        </pc:spChg>
        <pc:spChg chg="add del mod">
          <ac:chgData name="Leoš Mládek" userId="a6280aa5-8338-45e8-bca1-f1f7d5bb9af6" providerId="ADAL" clId="{40ECAC99-AFF4-4B1B-91A0-896D7DC85E88}" dt="2023-10-09T10:29:20.287" v="2865" actId="478"/>
          <ac:spMkLst>
            <pc:docMk/>
            <pc:sldMk cId="2702519811" sldId="1474"/>
            <ac:spMk id="45" creationId="{A8ABFC6E-A4A9-2F36-5039-382EDB065A9F}"/>
          </ac:spMkLst>
        </pc:spChg>
        <pc:grpChg chg="add del mod">
          <ac:chgData name="Leoš Mládek" userId="a6280aa5-8338-45e8-bca1-f1f7d5bb9af6" providerId="ADAL" clId="{40ECAC99-AFF4-4B1B-91A0-896D7DC85E88}" dt="2023-10-09T10:25:03.441" v="2762" actId="165"/>
          <ac:grpSpMkLst>
            <pc:docMk/>
            <pc:sldMk cId="2702519811" sldId="1474"/>
            <ac:grpSpMk id="5" creationId="{08153794-B468-60B2-3D3B-F81951AB0414}"/>
          </ac:grpSpMkLst>
        </pc:grpChg>
        <pc:grpChg chg="add mod">
          <ac:chgData name="Leoš Mládek" userId="a6280aa5-8338-45e8-bca1-f1f7d5bb9af6" providerId="ADAL" clId="{40ECAC99-AFF4-4B1B-91A0-896D7DC85E88}" dt="2023-10-09T20:02:51.944" v="3446" actId="164"/>
          <ac:grpSpMkLst>
            <pc:docMk/>
            <pc:sldMk cId="2702519811" sldId="1474"/>
            <ac:grpSpMk id="5" creationId="{C70EA55D-F1E1-65D4-4247-BEECFBBE2DDF}"/>
          </ac:grpSpMkLst>
        </pc:grpChg>
        <pc:grpChg chg="add mod">
          <ac:chgData name="Leoš Mládek" userId="a6280aa5-8338-45e8-bca1-f1f7d5bb9af6" providerId="ADAL" clId="{40ECAC99-AFF4-4B1B-91A0-896D7DC85E88}" dt="2023-10-09T20:02:57.271" v="3447" actId="164"/>
          <ac:grpSpMkLst>
            <pc:docMk/>
            <pc:sldMk cId="2702519811" sldId="1474"/>
            <ac:grpSpMk id="6" creationId="{7EB4F658-33D7-1E08-F291-BE60E7CE6A4B}"/>
          </ac:grpSpMkLst>
        </pc:grpChg>
        <pc:grpChg chg="del mod topLvl">
          <ac:chgData name="Leoš Mládek" userId="a6280aa5-8338-45e8-bca1-f1f7d5bb9af6" providerId="ADAL" clId="{40ECAC99-AFF4-4B1B-91A0-896D7DC85E88}" dt="2023-10-09T10:25:40.548" v="2765" actId="165"/>
          <ac:grpSpMkLst>
            <pc:docMk/>
            <pc:sldMk cId="2702519811" sldId="1474"/>
            <ac:grpSpMk id="6" creationId="{FF7A83EA-B88E-F53B-5472-0815F858A5AC}"/>
          </ac:grpSpMkLst>
        </pc:grpChg>
        <pc:grpChg chg="add mod">
          <ac:chgData name="Leoš Mládek" userId="a6280aa5-8338-45e8-bca1-f1f7d5bb9af6" providerId="ADAL" clId="{40ECAC99-AFF4-4B1B-91A0-896D7DC85E88}" dt="2023-10-09T20:03:02.847" v="3448" actId="164"/>
          <ac:grpSpMkLst>
            <pc:docMk/>
            <pc:sldMk cId="2702519811" sldId="1474"/>
            <ac:grpSpMk id="9" creationId="{B59A2C4D-B033-C797-13B7-EE4175BA42DA}"/>
          </ac:grpSpMkLst>
        </pc:grpChg>
        <pc:grpChg chg="add mod">
          <ac:chgData name="Leoš Mládek" userId="a6280aa5-8338-45e8-bca1-f1f7d5bb9af6" providerId="ADAL" clId="{40ECAC99-AFF4-4B1B-91A0-896D7DC85E88}" dt="2023-10-09T20:03:06.983" v="3449" actId="164"/>
          <ac:grpSpMkLst>
            <pc:docMk/>
            <pc:sldMk cId="2702519811" sldId="1474"/>
            <ac:grpSpMk id="10" creationId="{59EF785C-E95C-5C04-605E-EC1B1B4BC3E9}"/>
          </ac:grpSpMkLst>
        </pc:grpChg>
        <pc:grpChg chg="mod topLvl">
          <ac:chgData name="Leoš Mládek" userId="a6280aa5-8338-45e8-bca1-f1f7d5bb9af6" providerId="ADAL" clId="{40ECAC99-AFF4-4B1B-91A0-896D7DC85E88}" dt="2023-10-09T20:02:51.944" v="3446" actId="164"/>
          <ac:grpSpMkLst>
            <pc:docMk/>
            <pc:sldMk cId="2702519811" sldId="1474"/>
            <ac:grpSpMk id="14" creationId="{4EA69692-FE23-31D1-47B0-F00FD26039C6}"/>
          </ac:grpSpMkLst>
        </pc:grpChg>
        <pc:grpChg chg="add del mod">
          <ac:chgData name="Leoš Mládek" userId="a6280aa5-8338-45e8-bca1-f1f7d5bb9af6" providerId="ADAL" clId="{40ECAC99-AFF4-4B1B-91A0-896D7DC85E88}" dt="2023-10-09T10:26:40.493" v="2773" actId="165"/>
          <ac:grpSpMkLst>
            <pc:docMk/>
            <pc:sldMk cId="2702519811" sldId="1474"/>
            <ac:grpSpMk id="23" creationId="{3887FFAB-E687-901D-6673-DE27B9EF5244}"/>
          </ac:grpSpMkLst>
        </pc:grpChg>
        <pc:grpChg chg="add mod">
          <ac:chgData name="Leoš Mládek" userId="a6280aa5-8338-45e8-bca1-f1f7d5bb9af6" providerId="ADAL" clId="{40ECAC99-AFF4-4B1B-91A0-896D7DC85E88}" dt="2023-10-09T20:02:51.944" v="3446" actId="164"/>
          <ac:grpSpMkLst>
            <pc:docMk/>
            <pc:sldMk cId="2702519811" sldId="1474"/>
            <ac:grpSpMk id="24" creationId="{BAB331C8-8301-EA5C-9206-E97305B158D9}"/>
          </ac:grpSpMkLst>
        </pc:grpChg>
        <pc:grpChg chg="add mod">
          <ac:chgData name="Leoš Mládek" userId="a6280aa5-8338-45e8-bca1-f1f7d5bb9af6" providerId="ADAL" clId="{40ECAC99-AFF4-4B1B-91A0-896D7DC85E88}" dt="2023-10-09T20:02:57.271" v="3447" actId="164"/>
          <ac:grpSpMkLst>
            <pc:docMk/>
            <pc:sldMk cId="2702519811" sldId="1474"/>
            <ac:grpSpMk id="25" creationId="{52AF5DA7-751E-A355-BA80-E53607FDAF6C}"/>
          </ac:grpSpMkLst>
        </pc:grpChg>
        <pc:grpChg chg="add mod">
          <ac:chgData name="Leoš Mládek" userId="a6280aa5-8338-45e8-bca1-f1f7d5bb9af6" providerId="ADAL" clId="{40ECAC99-AFF4-4B1B-91A0-896D7DC85E88}" dt="2023-10-09T20:02:57.271" v="3447" actId="164"/>
          <ac:grpSpMkLst>
            <pc:docMk/>
            <pc:sldMk cId="2702519811" sldId="1474"/>
            <ac:grpSpMk id="28" creationId="{7BA00FFC-C6E3-93B5-CD70-566F1B819090}"/>
          </ac:grpSpMkLst>
        </pc:grpChg>
        <pc:grpChg chg="add mod">
          <ac:chgData name="Leoš Mládek" userId="a6280aa5-8338-45e8-bca1-f1f7d5bb9af6" providerId="ADAL" clId="{40ECAC99-AFF4-4B1B-91A0-896D7DC85E88}" dt="2023-10-09T20:03:02.847" v="3448" actId="164"/>
          <ac:grpSpMkLst>
            <pc:docMk/>
            <pc:sldMk cId="2702519811" sldId="1474"/>
            <ac:grpSpMk id="32" creationId="{A05E4CAC-D647-C005-95A3-3ECD6E60400F}"/>
          </ac:grpSpMkLst>
        </pc:grpChg>
        <pc:grpChg chg="add mod">
          <ac:chgData name="Leoš Mládek" userId="a6280aa5-8338-45e8-bca1-f1f7d5bb9af6" providerId="ADAL" clId="{40ECAC99-AFF4-4B1B-91A0-896D7DC85E88}" dt="2023-10-09T20:03:02.847" v="3448" actId="164"/>
          <ac:grpSpMkLst>
            <pc:docMk/>
            <pc:sldMk cId="2702519811" sldId="1474"/>
            <ac:grpSpMk id="35" creationId="{EABBD911-A6DF-9D00-1919-B7E6B8A94B88}"/>
          </ac:grpSpMkLst>
        </pc:grpChg>
        <pc:grpChg chg="add del mod">
          <ac:chgData name="Leoš Mládek" userId="a6280aa5-8338-45e8-bca1-f1f7d5bb9af6" providerId="ADAL" clId="{40ECAC99-AFF4-4B1B-91A0-896D7DC85E88}" dt="2023-10-09T10:29:20.287" v="2865" actId="478"/>
          <ac:grpSpMkLst>
            <pc:docMk/>
            <pc:sldMk cId="2702519811" sldId="1474"/>
            <ac:grpSpMk id="39" creationId="{0A813EB9-E74D-D6D5-64D1-BD8382780259}"/>
          </ac:grpSpMkLst>
        </pc:grpChg>
        <pc:grpChg chg="add del mod">
          <ac:chgData name="Leoš Mládek" userId="a6280aa5-8338-45e8-bca1-f1f7d5bb9af6" providerId="ADAL" clId="{40ECAC99-AFF4-4B1B-91A0-896D7DC85E88}" dt="2023-10-09T10:29:20.287" v="2865" actId="478"/>
          <ac:grpSpMkLst>
            <pc:docMk/>
            <pc:sldMk cId="2702519811" sldId="1474"/>
            <ac:grpSpMk id="42" creationId="{38DE4D5E-6865-1DD1-7C39-F3FC629BE92A}"/>
          </ac:grpSpMkLst>
        </pc:grpChg>
        <pc:picChg chg="mod">
          <ac:chgData name="Leoš Mládek" userId="a6280aa5-8338-45e8-bca1-f1f7d5bb9af6" providerId="ADAL" clId="{40ECAC99-AFF4-4B1B-91A0-896D7DC85E88}" dt="2023-10-09T20:03:06.983" v="3449" actId="164"/>
          <ac:picMkLst>
            <pc:docMk/>
            <pc:sldMk cId="2702519811" sldId="1474"/>
            <ac:picMk id="7" creationId="{1AC02EF1-6325-3BB1-3410-E59EE764A364}"/>
          </ac:picMkLst>
        </pc:picChg>
        <pc:picChg chg="add del">
          <ac:chgData name="Leoš Mládek" userId="a6280aa5-8338-45e8-bca1-f1f7d5bb9af6" providerId="ADAL" clId="{40ECAC99-AFF4-4B1B-91A0-896D7DC85E88}" dt="2023-10-09T10:22:05.616" v="2734" actId="478"/>
          <ac:picMkLst>
            <pc:docMk/>
            <pc:sldMk cId="2702519811" sldId="1474"/>
            <ac:picMk id="9" creationId="{5DAD8891-A160-FD65-6EB6-D9A110FD1AD4}"/>
          </ac:picMkLst>
        </pc:picChg>
        <pc:picChg chg="add del">
          <ac:chgData name="Leoš Mládek" userId="a6280aa5-8338-45e8-bca1-f1f7d5bb9af6" providerId="ADAL" clId="{40ECAC99-AFF4-4B1B-91A0-896D7DC85E88}" dt="2023-10-09T10:22:05.616" v="2734" actId="478"/>
          <ac:picMkLst>
            <pc:docMk/>
            <pc:sldMk cId="2702519811" sldId="1474"/>
            <ac:picMk id="10" creationId="{85FBE9C4-7DE3-04C0-AE21-62804608E0B9}"/>
          </ac:picMkLst>
        </pc:picChg>
        <pc:cxnChg chg="mod topLvl">
          <ac:chgData name="Leoš Mládek" userId="a6280aa5-8338-45e8-bca1-f1f7d5bb9af6" providerId="ADAL" clId="{40ECAC99-AFF4-4B1B-91A0-896D7DC85E88}" dt="2023-10-09T10:26:47.715" v="2774" actId="164"/>
          <ac:cxnSpMkLst>
            <pc:docMk/>
            <pc:sldMk cId="2702519811" sldId="1474"/>
            <ac:cxnSpMk id="15" creationId="{22F965A9-DFB5-7968-0A26-D3D9A0FED923}"/>
          </ac:cxnSpMkLst>
        </pc:cxnChg>
        <pc:cxnChg chg="mod topLvl">
          <ac:chgData name="Leoš Mládek" userId="a6280aa5-8338-45e8-bca1-f1f7d5bb9af6" providerId="ADAL" clId="{40ECAC99-AFF4-4B1B-91A0-896D7DC85E88}" dt="2023-10-09T10:26:47.715" v="2774" actId="164"/>
          <ac:cxnSpMkLst>
            <pc:docMk/>
            <pc:sldMk cId="2702519811" sldId="1474"/>
            <ac:cxnSpMk id="16" creationId="{C23E8D33-041D-6D85-48D8-A4C64CDF1E17}"/>
          </ac:cxnSpMkLst>
        </pc:cxnChg>
        <pc:cxnChg chg="mod">
          <ac:chgData name="Leoš Mládek" userId="a6280aa5-8338-45e8-bca1-f1f7d5bb9af6" providerId="ADAL" clId="{40ECAC99-AFF4-4B1B-91A0-896D7DC85E88}" dt="2023-10-09T10:27:52.598" v="2807"/>
          <ac:cxnSpMkLst>
            <pc:docMk/>
            <pc:sldMk cId="2702519811" sldId="1474"/>
            <ac:cxnSpMk id="29" creationId="{2CC5FE66-EFDC-928A-6013-A229FFAD8294}"/>
          </ac:cxnSpMkLst>
        </pc:cxnChg>
        <pc:cxnChg chg="mod">
          <ac:chgData name="Leoš Mládek" userId="a6280aa5-8338-45e8-bca1-f1f7d5bb9af6" providerId="ADAL" clId="{40ECAC99-AFF4-4B1B-91A0-896D7DC85E88}" dt="2023-10-09T10:27:52.598" v="2807"/>
          <ac:cxnSpMkLst>
            <pc:docMk/>
            <pc:sldMk cId="2702519811" sldId="1474"/>
            <ac:cxnSpMk id="30" creationId="{2F4CEE4E-1E66-2BA1-803D-5815EF175E71}"/>
          </ac:cxnSpMkLst>
        </pc:cxnChg>
        <pc:cxnChg chg="mod">
          <ac:chgData name="Leoš Mládek" userId="a6280aa5-8338-45e8-bca1-f1f7d5bb9af6" providerId="ADAL" clId="{40ECAC99-AFF4-4B1B-91A0-896D7DC85E88}" dt="2023-10-09T10:28:00.481" v="2809"/>
          <ac:cxnSpMkLst>
            <pc:docMk/>
            <pc:sldMk cId="2702519811" sldId="1474"/>
            <ac:cxnSpMk id="36" creationId="{F697915A-E3CA-4AC2-E6BF-138221301B32}"/>
          </ac:cxnSpMkLst>
        </pc:cxnChg>
        <pc:cxnChg chg="mod">
          <ac:chgData name="Leoš Mládek" userId="a6280aa5-8338-45e8-bca1-f1f7d5bb9af6" providerId="ADAL" clId="{40ECAC99-AFF4-4B1B-91A0-896D7DC85E88}" dt="2023-10-09T10:28:00.481" v="2809"/>
          <ac:cxnSpMkLst>
            <pc:docMk/>
            <pc:sldMk cId="2702519811" sldId="1474"/>
            <ac:cxnSpMk id="37" creationId="{E4C74360-E48F-8F7A-A730-912042E352A3}"/>
          </ac:cxnSpMkLst>
        </pc:cxnChg>
        <pc:cxnChg chg="mod">
          <ac:chgData name="Leoš Mládek" userId="a6280aa5-8338-45e8-bca1-f1f7d5bb9af6" providerId="ADAL" clId="{40ECAC99-AFF4-4B1B-91A0-896D7DC85E88}" dt="2023-10-09T10:28:01.094" v="2810"/>
          <ac:cxnSpMkLst>
            <pc:docMk/>
            <pc:sldMk cId="2702519811" sldId="1474"/>
            <ac:cxnSpMk id="43" creationId="{5720A26C-B876-A413-5BEB-4D41DDA35753}"/>
          </ac:cxnSpMkLst>
        </pc:cxnChg>
        <pc:cxnChg chg="mod">
          <ac:chgData name="Leoš Mládek" userId="a6280aa5-8338-45e8-bca1-f1f7d5bb9af6" providerId="ADAL" clId="{40ECAC99-AFF4-4B1B-91A0-896D7DC85E88}" dt="2023-10-09T10:28:01.094" v="2810"/>
          <ac:cxnSpMkLst>
            <pc:docMk/>
            <pc:sldMk cId="2702519811" sldId="1474"/>
            <ac:cxnSpMk id="44" creationId="{0564EB04-68B0-A147-89D0-2C9F48671B2E}"/>
          </ac:cxnSpMkLst>
        </pc:cxnChg>
      </pc:sldChg>
      <pc:sldChg chg="addSp delSp modSp add mod delAnim modAnim">
        <pc:chgData name="Leoš Mládek" userId="a6280aa5-8338-45e8-bca1-f1f7d5bb9af6" providerId="ADAL" clId="{40ECAC99-AFF4-4B1B-91A0-896D7DC85E88}" dt="2023-10-09T20:32:51.687" v="3497"/>
        <pc:sldMkLst>
          <pc:docMk/>
          <pc:sldMk cId="1278516152" sldId="1475"/>
        </pc:sldMkLst>
        <pc:spChg chg="mod">
          <ac:chgData name="Leoš Mládek" userId="a6280aa5-8338-45e8-bca1-f1f7d5bb9af6" providerId="ADAL" clId="{40ECAC99-AFF4-4B1B-91A0-896D7DC85E88}" dt="2023-10-09T10:31:37.270" v="2968" actId="108"/>
          <ac:spMkLst>
            <pc:docMk/>
            <pc:sldMk cId="1278516152" sldId="1475"/>
            <ac:spMk id="3" creationId="{10A8926A-540C-86D0-954D-03C6F79FC563}"/>
          </ac:spMkLst>
        </pc:spChg>
        <pc:spChg chg="add mod">
          <ac:chgData name="Leoš Mládek" userId="a6280aa5-8338-45e8-bca1-f1f7d5bb9af6" providerId="ADAL" clId="{40ECAC99-AFF4-4B1B-91A0-896D7DC85E88}" dt="2023-10-09T20:04:33.466" v="3457" actId="164"/>
          <ac:spMkLst>
            <pc:docMk/>
            <pc:sldMk cId="1278516152" sldId="1475"/>
            <ac:spMk id="6" creationId="{ADAA959F-CD5D-3884-E5D5-AB26C1934BCF}"/>
          </ac:spMkLst>
        </pc:spChg>
        <pc:spChg chg="mod">
          <ac:chgData name="Leoš Mládek" userId="a6280aa5-8338-45e8-bca1-f1f7d5bb9af6" providerId="ADAL" clId="{40ECAC99-AFF4-4B1B-91A0-896D7DC85E88}" dt="2023-10-09T20:04:45.338" v="3460" actId="164"/>
          <ac:spMkLst>
            <pc:docMk/>
            <pc:sldMk cId="1278516152" sldId="1475"/>
            <ac:spMk id="8" creationId="{812A8750-D906-615E-729E-8D5674631E43}"/>
          </ac:spMkLst>
        </pc:spChg>
        <pc:spChg chg="del mod">
          <ac:chgData name="Leoš Mládek" userId="a6280aa5-8338-45e8-bca1-f1f7d5bb9af6" providerId="ADAL" clId="{40ECAC99-AFF4-4B1B-91A0-896D7DC85E88}" dt="2023-10-09T10:30:05.002" v="2885" actId="478"/>
          <ac:spMkLst>
            <pc:docMk/>
            <pc:sldMk cId="1278516152" sldId="1475"/>
            <ac:spMk id="11" creationId="{34044052-7873-2EF3-A15B-454E8FC3D362}"/>
          </ac:spMkLst>
        </pc:spChg>
        <pc:spChg chg="mod">
          <ac:chgData name="Leoš Mládek" userId="a6280aa5-8338-45e8-bca1-f1f7d5bb9af6" providerId="ADAL" clId="{40ECAC99-AFF4-4B1B-91A0-896D7DC85E88}" dt="2023-10-09T20:04:50.252" v="3461" actId="164"/>
          <ac:spMkLst>
            <pc:docMk/>
            <pc:sldMk cId="1278516152" sldId="1475"/>
            <ac:spMk id="31" creationId="{C0BF8C6A-36C9-DD5E-D8D1-5376A78B266A}"/>
          </ac:spMkLst>
        </pc:spChg>
        <pc:spChg chg="mod">
          <ac:chgData name="Leoš Mládek" userId="a6280aa5-8338-45e8-bca1-f1f7d5bb9af6" providerId="ADAL" clId="{40ECAC99-AFF4-4B1B-91A0-896D7DC85E88}" dt="2023-10-09T20:04:54.840" v="3462" actId="164"/>
          <ac:spMkLst>
            <pc:docMk/>
            <pc:sldMk cId="1278516152" sldId="1475"/>
            <ac:spMk id="38" creationId="{385B0994-CAAA-BF44-FDB6-1BC9FA9EBB82}"/>
          </ac:spMkLst>
        </pc:spChg>
        <pc:grpChg chg="add mod">
          <ac:chgData name="Leoš Mládek" userId="a6280aa5-8338-45e8-bca1-f1f7d5bb9af6" providerId="ADAL" clId="{40ECAC99-AFF4-4B1B-91A0-896D7DC85E88}" dt="2023-10-09T20:04:33.466" v="3457" actId="164"/>
          <ac:grpSpMkLst>
            <pc:docMk/>
            <pc:sldMk cId="1278516152" sldId="1475"/>
            <ac:grpSpMk id="7" creationId="{2467D808-0342-64C0-05E7-3C0B8D435B70}"/>
          </ac:grpSpMkLst>
        </pc:grpChg>
        <pc:grpChg chg="add mod">
          <ac:chgData name="Leoš Mládek" userId="a6280aa5-8338-45e8-bca1-f1f7d5bb9af6" providerId="ADAL" clId="{40ECAC99-AFF4-4B1B-91A0-896D7DC85E88}" dt="2023-10-09T20:04:45.338" v="3460" actId="164"/>
          <ac:grpSpMkLst>
            <pc:docMk/>
            <pc:sldMk cId="1278516152" sldId="1475"/>
            <ac:grpSpMk id="9" creationId="{0D5875E9-EA1B-2A6C-747A-801327D39990}"/>
          </ac:grpSpMkLst>
        </pc:grpChg>
        <pc:grpChg chg="add mod">
          <ac:chgData name="Leoš Mládek" userId="a6280aa5-8338-45e8-bca1-f1f7d5bb9af6" providerId="ADAL" clId="{40ECAC99-AFF4-4B1B-91A0-896D7DC85E88}" dt="2023-10-09T20:04:50.252" v="3461" actId="164"/>
          <ac:grpSpMkLst>
            <pc:docMk/>
            <pc:sldMk cId="1278516152" sldId="1475"/>
            <ac:grpSpMk id="10" creationId="{D4CE694C-8D10-0857-AA8E-4BC35B0169D3}"/>
          </ac:grpSpMkLst>
        </pc:grpChg>
        <pc:grpChg chg="add mod">
          <ac:chgData name="Leoš Mládek" userId="a6280aa5-8338-45e8-bca1-f1f7d5bb9af6" providerId="ADAL" clId="{40ECAC99-AFF4-4B1B-91A0-896D7DC85E88}" dt="2023-10-09T20:04:54.840" v="3462" actId="164"/>
          <ac:grpSpMkLst>
            <pc:docMk/>
            <pc:sldMk cId="1278516152" sldId="1475"/>
            <ac:grpSpMk id="11" creationId="{AA7A9782-620E-86FE-7A84-4DB42D8C64F1}"/>
          </ac:grpSpMkLst>
        </pc:grpChg>
        <pc:grpChg chg="mod">
          <ac:chgData name="Leoš Mládek" userId="a6280aa5-8338-45e8-bca1-f1f7d5bb9af6" providerId="ADAL" clId="{40ECAC99-AFF4-4B1B-91A0-896D7DC85E88}" dt="2023-10-09T20:04:45.338" v="3460" actId="164"/>
          <ac:grpSpMkLst>
            <pc:docMk/>
            <pc:sldMk cId="1278516152" sldId="1475"/>
            <ac:grpSpMk id="14" creationId="{4EA69692-FE23-31D1-47B0-F00FD26039C6}"/>
          </ac:grpSpMkLst>
        </pc:grpChg>
        <pc:grpChg chg="mod">
          <ac:chgData name="Leoš Mládek" userId="a6280aa5-8338-45e8-bca1-f1f7d5bb9af6" providerId="ADAL" clId="{40ECAC99-AFF4-4B1B-91A0-896D7DC85E88}" dt="2023-10-09T20:04:45.338" v="3460" actId="164"/>
          <ac:grpSpMkLst>
            <pc:docMk/>
            <pc:sldMk cId="1278516152" sldId="1475"/>
            <ac:grpSpMk id="24" creationId="{BAB331C8-8301-EA5C-9206-E97305B158D9}"/>
          </ac:grpSpMkLst>
        </pc:grpChg>
        <pc:grpChg chg="mod">
          <ac:chgData name="Leoš Mládek" userId="a6280aa5-8338-45e8-bca1-f1f7d5bb9af6" providerId="ADAL" clId="{40ECAC99-AFF4-4B1B-91A0-896D7DC85E88}" dt="2023-10-09T20:04:50.252" v="3461" actId="164"/>
          <ac:grpSpMkLst>
            <pc:docMk/>
            <pc:sldMk cId="1278516152" sldId="1475"/>
            <ac:grpSpMk id="25" creationId="{52AF5DA7-751E-A355-BA80-E53607FDAF6C}"/>
          </ac:grpSpMkLst>
        </pc:grpChg>
        <pc:grpChg chg="mod">
          <ac:chgData name="Leoš Mládek" userId="a6280aa5-8338-45e8-bca1-f1f7d5bb9af6" providerId="ADAL" clId="{40ECAC99-AFF4-4B1B-91A0-896D7DC85E88}" dt="2023-10-09T20:04:50.252" v="3461" actId="164"/>
          <ac:grpSpMkLst>
            <pc:docMk/>
            <pc:sldMk cId="1278516152" sldId="1475"/>
            <ac:grpSpMk id="28" creationId="{7BA00FFC-C6E3-93B5-CD70-566F1B819090}"/>
          </ac:grpSpMkLst>
        </pc:grpChg>
        <pc:grpChg chg="mod">
          <ac:chgData name="Leoš Mládek" userId="a6280aa5-8338-45e8-bca1-f1f7d5bb9af6" providerId="ADAL" clId="{40ECAC99-AFF4-4B1B-91A0-896D7DC85E88}" dt="2023-10-09T20:04:54.840" v="3462" actId="164"/>
          <ac:grpSpMkLst>
            <pc:docMk/>
            <pc:sldMk cId="1278516152" sldId="1475"/>
            <ac:grpSpMk id="32" creationId="{A05E4CAC-D647-C005-95A3-3ECD6E60400F}"/>
          </ac:grpSpMkLst>
        </pc:grpChg>
        <pc:grpChg chg="mod">
          <ac:chgData name="Leoš Mládek" userId="a6280aa5-8338-45e8-bca1-f1f7d5bb9af6" providerId="ADAL" clId="{40ECAC99-AFF4-4B1B-91A0-896D7DC85E88}" dt="2023-10-09T20:04:54.840" v="3462" actId="164"/>
          <ac:grpSpMkLst>
            <pc:docMk/>
            <pc:sldMk cId="1278516152" sldId="1475"/>
            <ac:grpSpMk id="35" creationId="{EABBD911-A6DF-9D00-1919-B7E6B8A94B88}"/>
          </ac:grpSpMkLst>
        </pc:grpChg>
        <pc:picChg chg="add mod">
          <ac:chgData name="Leoš Mládek" userId="a6280aa5-8338-45e8-bca1-f1f7d5bb9af6" providerId="ADAL" clId="{40ECAC99-AFF4-4B1B-91A0-896D7DC85E88}" dt="2023-10-09T20:04:33.466" v="3457" actId="164"/>
          <ac:picMkLst>
            <pc:docMk/>
            <pc:sldMk cId="1278516152" sldId="1475"/>
            <ac:picMk id="5" creationId="{3A8A12DB-0512-D47B-3BF6-AA01BE3119AE}"/>
          </ac:picMkLst>
        </pc:picChg>
        <pc:picChg chg="del">
          <ac:chgData name="Leoš Mládek" userId="a6280aa5-8338-45e8-bca1-f1f7d5bb9af6" providerId="ADAL" clId="{40ECAC99-AFF4-4B1B-91A0-896D7DC85E88}" dt="2023-10-09T10:30:01.031" v="2883" actId="478"/>
          <ac:picMkLst>
            <pc:docMk/>
            <pc:sldMk cId="1278516152" sldId="1475"/>
            <ac:picMk id="7" creationId="{1AC02EF1-6325-3BB1-3410-E59EE764A364}"/>
          </ac:picMkLst>
        </pc:picChg>
      </pc:sldChg>
      <pc:sldChg chg="addSp delSp modSp add mod delAnim modAnim">
        <pc:chgData name="Leoš Mládek" userId="a6280aa5-8338-45e8-bca1-f1f7d5bb9af6" providerId="ADAL" clId="{40ECAC99-AFF4-4B1B-91A0-896D7DC85E88}" dt="2023-10-09T20:36:26.052" v="3500"/>
        <pc:sldMkLst>
          <pc:docMk/>
          <pc:sldMk cId="1432183862" sldId="1476"/>
        </pc:sldMkLst>
        <pc:spChg chg="mod">
          <ac:chgData name="Leoš Mládek" userId="a6280aa5-8338-45e8-bca1-f1f7d5bb9af6" providerId="ADAL" clId="{40ECAC99-AFF4-4B1B-91A0-896D7DC85E88}" dt="2023-10-09T10:32:41.571" v="2985" actId="108"/>
          <ac:spMkLst>
            <pc:docMk/>
            <pc:sldMk cId="1432183862" sldId="1476"/>
            <ac:spMk id="3" creationId="{10A8926A-540C-86D0-954D-03C6F79FC563}"/>
          </ac:spMkLst>
        </pc:spChg>
        <pc:spChg chg="del">
          <ac:chgData name="Leoš Mládek" userId="a6280aa5-8338-45e8-bca1-f1f7d5bb9af6" providerId="ADAL" clId="{40ECAC99-AFF4-4B1B-91A0-896D7DC85E88}" dt="2023-10-09T10:32:19.912" v="2978" actId="478"/>
          <ac:spMkLst>
            <pc:docMk/>
            <pc:sldMk cId="1432183862" sldId="1476"/>
            <ac:spMk id="6" creationId="{ADAA959F-CD5D-3884-E5D5-AB26C1934BCF}"/>
          </ac:spMkLst>
        </pc:spChg>
        <pc:spChg chg="mod">
          <ac:chgData name="Leoš Mládek" userId="a6280aa5-8338-45e8-bca1-f1f7d5bb9af6" providerId="ADAL" clId="{40ECAC99-AFF4-4B1B-91A0-896D7DC85E88}" dt="2023-10-09T20:05:44.527" v="3465" actId="164"/>
          <ac:spMkLst>
            <pc:docMk/>
            <pc:sldMk cId="1432183862" sldId="1476"/>
            <ac:spMk id="8" creationId="{812A8750-D906-615E-729E-8D5674631E43}"/>
          </ac:spMkLst>
        </pc:spChg>
        <pc:spChg chg="add mod">
          <ac:chgData name="Leoš Mládek" userId="a6280aa5-8338-45e8-bca1-f1f7d5bb9af6" providerId="ADAL" clId="{40ECAC99-AFF4-4B1B-91A0-896D7DC85E88}" dt="2023-10-09T20:05:39.344" v="3464" actId="164"/>
          <ac:spMkLst>
            <pc:docMk/>
            <pc:sldMk cId="1432183862" sldId="1476"/>
            <ac:spMk id="9" creationId="{EF07D0A5-6A8E-B9EC-55D0-7F22A756E5DE}"/>
          </ac:spMkLst>
        </pc:spChg>
        <pc:spChg chg="mod">
          <ac:chgData name="Leoš Mládek" userId="a6280aa5-8338-45e8-bca1-f1f7d5bb9af6" providerId="ADAL" clId="{40ECAC99-AFF4-4B1B-91A0-896D7DC85E88}" dt="2023-10-09T20:06:06.008" v="3466" actId="164"/>
          <ac:spMkLst>
            <pc:docMk/>
            <pc:sldMk cId="1432183862" sldId="1476"/>
            <ac:spMk id="31" creationId="{C0BF8C6A-36C9-DD5E-D8D1-5376A78B266A}"/>
          </ac:spMkLst>
        </pc:spChg>
        <pc:spChg chg="mod">
          <ac:chgData name="Leoš Mládek" userId="a6280aa5-8338-45e8-bca1-f1f7d5bb9af6" providerId="ADAL" clId="{40ECAC99-AFF4-4B1B-91A0-896D7DC85E88}" dt="2023-10-09T20:06:10.777" v="3467" actId="164"/>
          <ac:spMkLst>
            <pc:docMk/>
            <pc:sldMk cId="1432183862" sldId="1476"/>
            <ac:spMk id="38" creationId="{385B0994-CAAA-BF44-FDB6-1BC9FA9EBB82}"/>
          </ac:spMkLst>
        </pc:spChg>
        <pc:grpChg chg="add mod">
          <ac:chgData name="Leoš Mládek" userId="a6280aa5-8338-45e8-bca1-f1f7d5bb9af6" providerId="ADAL" clId="{40ECAC99-AFF4-4B1B-91A0-896D7DC85E88}" dt="2023-10-09T20:05:39.344" v="3464" actId="164"/>
          <ac:grpSpMkLst>
            <pc:docMk/>
            <pc:sldMk cId="1432183862" sldId="1476"/>
            <ac:grpSpMk id="5" creationId="{DA2D1B14-9A6B-CE18-2922-8664B5D93930}"/>
          </ac:grpSpMkLst>
        </pc:grpChg>
        <pc:grpChg chg="add mod">
          <ac:chgData name="Leoš Mládek" userId="a6280aa5-8338-45e8-bca1-f1f7d5bb9af6" providerId="ADAL" clId="{40ECAC99-AFF4-4B1B-91A0-896D7DC85E88}" dt="2023-10-09T20:05:44.527" v="3465" actId="164"/>
          <ac:grpSpMkLst>
            <pc:docMk/>
            <pc:sldMk cId="1432183862" sldId="1476"/>
            <ac:grpSpMk id="6" creationId="{983967B6-052C-1560-A34B-0306C716EB5E}"/>
          </ac:grpSpMkLst>
        </pc:grpChg>
        <pc:grpChg chg="add mod">
          <ac:chgData name="Leoš Mládek" userId="a6280aa5-8338-45e8-bca1-f1f7d5bb9af6" providerId="ADAL" clId="{40ECAC99-AFF4-4B1B-91A0-896D7DC85E88}" dt="2023-10-09T20:06:06.008" v="3466" actId="164"/>
          <ac:grpSpMkLst>
            <pc:docMk/>
            <pc:sldMk cId="1432183862" sldId="1476"/>
            <ac:grpSpMk id="10" creationId="{AF75E125-2552-AA37-BAC0-F96212F18730}"/>
          </ac:grpSpMkLst>
        </pc:grpChg>
        <pc:grpChg chg="add mod">
          <ac:chgData name="Leoš Mládek" userId="a6280aa5-8338-45e8-bca1-f1f7d5bb9af6" providerId="ADAL" clId="{40ECAC99-AFF4-4B1B-91A0-896D7DC85E88}" dt="2023-10-09T20:06:10.777" v="3467" actId="164"/>
          <ac:grpSpMkLst>
            <pc:docMk/>
            <pc:sldMk cId="1432183862" sldId="1476"/>
            <ac:grpSpMk id="11" creationId="{B670FA22-D5D3-E3B5-48E1-F90DABEDFA7F}"/>
          </ac:grpSpMkLst>
        </pc:grpChg>
        <pc:grpChg chg="mod">
          <ac:chgData name="Leoš Mládek" userId="a6280aa5-8338-45e8-bca1-f1f7d5bb9af6" providerId="ADAL" clId="{40ECAC99-AFF4-4B1B-91A0-896D7DC85E88}" dt="2023-10-09T20:05:44.527" v="3465" actId="164"/>
          <ac:grpSpMkLst>
            <pc:docMk/>
            <pc:sldMk cId="1432183862" sldId="1476"/>
            <ac:grpSpMk id="14" creationId="{4EA69692-FE23-31D1-47B0-F00FD26039C6}"/>
          </ac:grpSpMkLst>
        </pc:grpChg>
        <pc:grpChg chg="mod">
          <ac:chgData name="Leoš Mládek" userId="a6280aa5-8338-45e8-bca1-f1f7d5bb9af6" providerId="ADAL" clId="{40ECAC99-AFF4-4B1B-91A0-896D7DC85E88}" dt="2023-10-09T20:05:44.527" v="3465" actId="164"/>
          <ac:grpSpMkLst>
            <pc:docMk/>
            <pc:sldMk cId="1432183862" sldId="1476"/>
            <ac:grpSpMk id="24" creationId="{BAB331C8-8301-EA5C-9206-E97305B158D9}"/>
          </ac:grpSpMkLst>
        </pc:grpChg>
        <pc:grpChg chg="mod">
          <ac:chgData name="Leoš Mládek" userId="a6280aa5-8338-45e8-bca1-f1f7d5bb9af6" providerId="ADAL" clId="{40ECAC99-AFF4-4B1B-91A0-896D7DC85E88}" dt="2023-10-09T20:06:06.008" v="3466" actId="164"/>
          <ac:grpSpMkLst>
            <pc:docMk/>
            <pc:sldMk cId="1432183862" sldId="1476"/>
            <ac:grpSpMk id="25" creationId="{52AF5DA7-751E-A355-BA80-E53607FDAF6C}"/>
          </ac:grpSpMkLst>
        </pc:grpChg>
        <pc:grpChg chg="mod">
          <ac:chgData name="Leoš Mládek" userId="a6280aa5-8338-45e8-bca1-f1f7d5bb9af6" providerId="ADAL" clId="{40ECAC99-AFF4-4B1B-91A0-896D7DC85E88}" dt="2023-10-09T20:06:06.008" v="3466" actId="164"/>
          <ac:grpSpMkLst>
            <pc:docMk/>
            <pc:sldMk cId="1432183862" sldId="1476"/>
            <ac:grpSpMk id="28" creationId="{7BA00FFC-C6E3-93B5-CD70-566F1B819090}"/>
          </ac:grpSpMkLst>
        </pc:grpChg>
        <pc:grpChg chg="mod">
          <ac:chgData name="Leoš Mládek" userId="a6280aa5-8338-45e8-bca1-f1f7d5bb9af6" providerId="ADAL" clId="{40ECAC99-AFF4-4B1B-91A0-896D7DC85E88}" dt="2023-10-09T20:06:10.777" v="3467" actId="164"/>
          <ac:grpSpMkLst>
            <pc:docMk/>
            <pc:sldMk cId="1432183862" sldId="1476"/>
            <ac:grpSpMk id="32" creationId="{A05E4CAC-D647-C005-95A3-3ECD6E60400F}"/>
          </ac:grpSpMkLst>
        </pc:grpChg>
        <pc:grpChg chg="mod">
          <ac:chgData name="Leoš Mládek" userId="a6280aa5-8338-45e8-bca1-f1f7d5bb9af6" providerId="ADAL" clId="{40ECAC99-AFF4-4B1B-91A0-896D7DC85E88}" dt="2023-10-09T20:06:10.777" v="3467" actId="164"/>
          <ac:grpSpMkLst>
            <pc:docMk/>
            <pc:sldMk cId="1432183862" sldId="1476"/>
            <ac:grpSpMk id="35" creationId="{EABBD911-A6DF-9D00-1919-B7E6B8A94B88}"/>
          </ac:grpSpMkLst>
        </pc:grpChg>
        <pc:picChg chg="del">
          <ac:chgData name="Leoš Mládek" userId="a6280aa5-8338-45e8-bca1-f1f7d5bb9af6" providerId="ADAL" clId="{40ECAC99-AFF4-4B1B-91A0-896D7DC85E88}" dt="2023-10-09T10:32:17.823" v="2977" actId="478"/>
          <ac:picMkLst>
            <pc:docMk/>
            <pc:sldMk cId="1432183862" sldId="1476"/>
            <ac:picMk id="5" creationId="{3A8A12DB-0512-D47B-3BF6-AA01BE3119AE}"/>
          </ac:picMkLst>
        </pc:picChg>
        <pc:picChg chg="add mod">
          <ac:chgData name="Leoš Mládek" userId="a6280aa5-8338-45e8-bca1-f1f7d5bb9af6" providerId="ADAL" clId="{40ECAC99-AFF4-4B1B-91A0-896D7DC85E88}" dt="2023-10-09T20:05:39.344" v="3464" actId="164"/>
          <ac:picMkLst>
            <pc:docMk/>
            <pc:sldMk cId="1432183862" sldId="1476"/>
            <ac:picMk id="7" creationId="{434B00E9-A2CE-9E0C-EEF5-221AD159CB7E}"/>
          </ac:picMkLst>
        </pc:picChg>
        <pc:picChg chg="add mod">
          <ac:chgData name="Leoš Mládek" userId="a6280aa5-8338-45e8-bca1-f1f7d5bb9af6" providerId="ADAL" clId="{40ECAC99-AFF4-4B1B-91A0-896D7DC85E88}" dt="2023-10-09T20:36:18.375" v="3499" actId="1076"/>
          <ac:picMkLst>
            <pc:docMk/>
            <pc:sldMk cId="1432183862" sldId="1476"/>
            <ac:picMk id="1026" creationId="{3FC663B3-A430-0A77-6098-4F594830A05C}"/>
          </ac:picMkLst>
        </pc:picChg>
      </pc:sldChg>
      <pc:sldChg chg="addSp delSp modSp new mod modClrScheme modAnim chgLayout">
        <pc:chgData name="Leoš Mládek" userId="a6280aa5-8338-45e8-bca1-f1f7d5bb9af6" providerId="ADAL" clId="{40ECAC99-AFF4-4B1B-91A0-896D7DC85E88}" dt="2023-10-09T10:43:14.840" v="3243"/>
        <pc:sldMkLst>
          <pc:docMk/>
          <pc:sldMk cId="167896877" sldId="1477"/>
        </pc:sldMkLst>
        <pc:spChg chg="del">
          <ac:chgData name="Leoš Mládek" userId="a6280aa5-8338-45e8-bca1-f1f7d5bb9af6" providerId="ADAL" clId="{40ECAC99-AFF4-4B1B-91A0-896D7DC85E88}" dt="2023-10-09T10:34:50.624" v="3065" actId="700"/>
          <ac:spMkLst>
            <pc:docMk/>
            <pc:sldMk cId="167896877" sldId="1477"/>
            <ac:spMk id="2" creationId="{6782C915-878C-527C-A84F-5EE17DBAADD4}"/>
          </ac:spMkLst>
        </pc:spChg>
        <pc:spChg chg="del">
          <ac:chgData name="Leoš Mládek" userId="a6280aa5-8338-45e8-bca1-f1f7d5bb9af6" providerId="ADAL" clId="{40ECAC99-AFF4-4B1B-91A0-896D7DC85E88}" dt="2023-10-09T10:34:50.624" v="3065" actId="700"/>
          <ac:spMkLst>
            <pc:docMk/>
            <pc:sldMk cId="167896877" sldId="1477"/>
            <ac:spMk id="3" creationId="{EFF8734E-3D15-58FF-1F6C-3C093934C9B5}"/>
          </ac:spMkLst>
        </pc:spChg>
        <pc:spChg chg="del mod ord">
          <ac:chgData name="Leoš Mládek" userId="a6280aa5-8338-45e8-bca1-f1f7d5bb9af6" providerId="ADAL" clId="{40ECAC99-AFF4-4B1B-91A0-896D7DC85E88}" dt="2023-10-09T10:34:57.065" v="3066" actId="478"/>
          <ac:spMkLst>
            <pc:docMk/>
            <pc:sldMk cId="167896877" sldId="1477"/>
            <ac:spMk id="4" creationId="{2D6FCE48-D219-7CF4-5CE4-D3AAD77A59A5}"/>
          </ac:spMkLst>
        </pc:spChg>
        <pc:spChg chg="del">
          <ac:chgData name="Leoš Mládek" userId="a6280aa5-8338-45e8-bca1-f1f7d5bb9af6" providerId="ADAL" clId="{40ECAC99-AFF4-4B1B-91A0-896D7DC85E88}" dt="2023-10-09T10:34:50.624" v="3065" actId="700"/>
          <ac:spMkLst>
            <pc:docMk/>
            <pc:sldMk cId="167896877" sldId="1477"/>
            <ac:spMk id="5" creationId="{032EF30C-7269-8A3E-5C82-53B4CEA11C76}"/>
          </ac:spMkLst>
        </pc:spChg>
        <pc:grpChg chg="add mod">
          <ac:chgData name="Leoš Mládek" userId="a6280aa5-8338-45e8-bca1-f1f7d5bb9af6" providerId="ADAL" clId="{40ECAC99-AFF4-4B1B-91A0-896D7DC85E88}" dt="2023-10-09T10:38:32.811" v="3208" actId="1076"/>
          <ac:grpSpMkLst>
            <pc:docMk/>
            <pc:sldMk cId="167896877" sldId="1477"/>
            <ac:grpSpMk id="6" creationId="{9403EEEA-DF19-DA74-B12C-30F23BB60E9C}"/>
          </ac:grpSpMkLst>
        </pc:grpChg>
        <pc:picChg chg="mod">
          <ac:chgData name="Leoš Mládek" userId="a6280aa5-8338-45e8-bca1-f1f7d5bb9af6" providerId="ADAL" clId="{40ECAC99-AFF4-4B1B-91A0-896D7DC85E88}" dt="2023-10-09T10:36:55.946" v="3069"/>
          <ac:picMkLst>
            <pc:docMk/>
            <pc:sldMk cId="167896877" sldId="1477"/>
            <ac:picMk id="7" creationId="{99181EB2-AA5D-A08A-5594-118C9F117441}"/>
          </ac:picMkLst>
        </pc:picChg>
        <pc:picChg chg="mod">
          <ac:chgData name="Leoš Mládek" userId="a6280aa5-8338-45e8-bca1-f1f7d5bb9af6" providerId="ADAL" clId="{40ECAC99-AFF4-4B1B-91A0-896D7DC85E88}" dt="2023-10-09T10:36:55.946" v="3069"/>
          <ac:picMkLst>
            <pc:docMk/>
            <pc:sldMk cId="167896877" sldId="1477"/>
            <ac:picMk id="8" creationId="{6D41D071-0A80-4660-22FE-A35F91C0C674}"/>
          </ac:picMkLst>
        </pc:picChg>
        <pc:picChg chg="add mod">
          <ac:chgData name="Leoš Mládek" userId="a6280aa5-8338-45e8-bca1-f1f7d5bb9af6" providerId="ADAL" clId="{40ECAC99-AFF4-4B1B-91A0-896D7DC85E88}" dt="2023-10-09T10:38:31.363" v="3207" actId="14861"/>
          <ac:picMkLst>
            <pc:docMk/>
            <pc:sldMk cId="167896877" sldId="1477"/>
            <ac:picMk id="9" creationId="{1BDE31AF-C8B1-3DD1-C091-633E186B86D0}"/>
          </ac:picMkLst>
        </pc:picChg>
      </pc:sldChg>
      <pc:sldChg chg="addSp delSp modSp add mod modAnim">
        <pc:chgData name="Leoš Mládek" userId="a6280aa5-8338-45e8-bca1-f1f7d5bb9af6" providerId="ADAL" clId="{40ECAC99-AFF4-4B1B-91A0-896D7DC85E88}" dt="2023-10-09T20:09:29.475" v="3474"/>
        <pc:sldMkLst>
          <pc:docMk/>
          <pc:sldMk cId="1303735684" sldId="1478"/>
        </pc:sldMkLst>
        <pc:spChg chg="mod topLvl">
          <ac:chgData name="Leoš Mládek" userId="a6280aa5-8338-45e8-bca1-f1f7d5bb9af6" providerId="ADAL" clId="{40ECAC99-AFF4-4B1B-91A0-896D7DC85E88}" dt="2023-10-09T19:12:12.001" v="3276" actId="14100"/>
          <ac:spMkLst>
            <pc:docMk/>
            <pc:sldMk cId="1303735684" sldId="1478"/>
            <ac:spMk id="6" creationId="{9B551902-3FE2-EAC7-6234-CD59206CBBF2}"/>
          </ac:spMkLst>
        </pc:spChg>
        <pc:spChg chg="mod topLvl">
          <ac:chgData name="Leoš Mládek" userId="a6280aa5-8338-45e8-bca1-f1f7d5bb9af6" providerId="ADAL" clId="{40ECAC99-AFF4-4B1B-91A0-896D7DC85E88}" dt="2023-10-09T19:12:54.182" v="3280" actId="164"/>
          <ac:spMkLst>
            <pc:docMk/>
            <pc:sldMk cId="1303735684" sldId="1478"/>
            <ac:spMk id="16" creationId="{599583F6-87A5-2EED-E6AF-0C57CA4FA5F5}"/>
          </ac:spMkLst>
        </pc:spChg>
        <pc:spChg chg="mod topLvl">
          <ac:chgData name="Leoš Mládek" userId="a6280aa5-8338-45e8-bca1-f1f7d5bb9af6" providerId="ADAL" clId="{40ECAC99-AFF4-4B1B-91A0-896D7DC85E88}" dt="2023-10-09T19:13:00.381" v="3281" actId="164"/>
          <ac:spMkLst>
            <pc:docMk/>
            <pc:sldMk cId="1303735684" sldId="1478"/>
            <ac:spMk id="17" creationId="{F3437348-0A35-820F-4F73-23774FD03067}"/>
          </ac:spMkLst>
        </pc:spChg>
        <pc:spChg chg="mod topLvl">
          <ac:chgData name="Leoš Mládek" userId="a6280aa5-8338-45e8-bca1-f1f7d5bb9af6" providerId="ADAL" clId="{40ECAC99-AFF4-4B1B-91A0-896D7DC85E88}" dt="2023-10-09T19:13:06.230" v="3282" actId="164"/>
          <ac:spMkLst>
            <pc:docMk/>
            <pc:sldMk cId="1303735684" sldId="1478"/>
            <ac:spMk id="25" creationId="{BEA6E95F-B446-7EB4-8833-CEBD3024259F}"/>
          </ac:spMkLst>
        </pc:spChg>
        <pc:spChg chg="del">
          <ac:chgData name="Leoš Mládek" userId="a6280aa5-8338-45e8-bca1-f1f7d5bb9af6" providerId="ADAL" clId="{40ECAC99-AFF4-4B1B-91A0-896D7DC85E88}" dt="2023-10-09T19:09:08.831" v="3258" actId="478"/>
          <ac:spMkLst>
            <pc:docMk/>
            <pc:sldMk cId="1303735684" sldId="1478"/>
            <ac:spMk id="28" creationId="{A077A55F-B519-F411-CC96-CF0DE8D0983F}"/>
          </ac:spMkLst>
        </pc:spChg>
        <pc:spChg chg="add mod ord">
          <ac:chgData name="Leoš Mládek" userId="a6280aa5-8338-45e8-bca1-f1f7d5bb9af6" providerId="ADAL" clId="{40ECAC99-AFF4-4B1B-91A0-896D7DC85E88}" dt="2023-10-09T19:12:23.895" v="3279" actId="167"/>
          <ac:spMkLst>
            <pc:docMk/>
            <pc:sldMk cId="1303735684" sldId="1478"/>
            <ac:spMk id="51" creationId="{8A69AAB2-7466-E499-9143-4B43FAF38991}"/>
          </ac:spMkLst>
        </pc:spChg>
        <pc:grpChg chg="add del mod">
          <ac:chgData name="Leoš Mládek" userId="a6280aa5-8338-45e8-bca1-f1f7d5bb9af6" providerId="ADAL" clId="{40ECAC99-AFF4-4B1B-91A0-896D7DC85E88}" dt="2023-10-09T19:12:03.988" v="3275" actId="165"/>
          <ac:grpSpMkLst>
            <pc:docMk/>
            <pc:sldMk cId="1303735684" sldId="1478"/>
            <ac:grpSpMk id="5" creationId="{FAF2E1AF-3387-7FFD-5492-A68E1D1C8E54}"/>
          </ac:grpSpMkLst>
        </pc:grpChg>
        <pc:grpChg chg="del">
          <ac:chgData name="Leoš Mládek" userId="a6280aa5-8338-45e8-bca1-f1f7d5bb9af6" providerId="ADAL" clId="{40ECAC99-AFF4-4B1B-91A0-896D7DC85E88}" dt="2023-10-09T19:09:08.831" v="3258" actId="478"/>
          <ac:grpSpMkLst>
            <pc:docMk/>
            <pc:sldMk cId="1303735684" sldId="1478"/>
            <ac:grpSpMk id="7" creationId="{7328779C-A144-429D-BA93-8CC23C167D06}"/>
          </ac:grpSpMkLst>
        </pc:grpChg>
        <pc:grpChg chg="del">
          <ac:chgData name="Leoš Mládek" userId="a6280aa5-8338-45e8-bca1-f1f7d5bb9af6" providerId="ADAL" clId="{40ECAC99-AFF4-4B1B-91A0-896D7DC85E88}" dt="2023-10-09T19:09:08.831" v="3258" actId="478"/>
          <ac:grpSpMkLst>
            <pc:docMk/>
            <pc:sldMk cId="1303735684" sldId="1478"/>
            <ac:grpSpMk id="10" creationId="{0743728E-2BBF-4F98-BE93-B1CE3A41C943}"/>
          </ac:grpSpMkLst>
        </pc:grpChg>
        <pc:grpChg chg="del">
          <ac:chgData name="Leoš Mládek" userId="a6280aa5-8338-45e8-bca1-f1f7d5bb9af6" providerId="ADAL" clId="{40ECAC99-AFF4-4B1B-91A0-896D7DC85E88}" dt="2023-10-09T19:09:08.831" v="3258" actId="478"/>
          <ac:grpSpMkLst>
            <pc:docMk/>
            <pc:sldMk cId="1303735684" sldId="1478"/>
            <ac:grpSpMk id="13" creationId="{A52B0E25-2863-4EE8-8807-78832B297098}"/>
          </ac:grpSpMkLst>
        </pc:grpChg>
        <pc:grpChg chg="del">
          <ac:chgData name="Leoš Mládek" userId="a6280aa5-8338-45e8-bca1-f1f7d5bb9af6" providerId="ADAL" clId="{40ECAC99-AFF4-4B1B-91A0-896D7DC85E88}" dt="2023-10-09T19:09:08.831" v="3258" actId="478"/>
          <ac:grpSpMkLst>
            <pc:docMk/>
            <pc:sldMk cId="1303735684" sldId="1478"/>
            <ac:grpSpMk id="18" creationId="{CDD09723-6F07-4EEF-8D74-EED484309E60}"/>
          </ac:grpSpMkLst>
        </pc:grpChg>
        <pc:grpChg chg="del">
          <ac:chgData name="Leoš Mládek" userId="a6280aa5-8338-45e8-bca1-f1f7d5bb9af6" providerId="ADAL" clId="{40ECAC99-AFF4-4B1B-91A0-896D7DC85E88}" dt="2023-10-09T19:09:08.831" v="3258" actId="478"/>
          <ac:grpSpMkLst>
            <pc:docMk/>
            <pc:sldMk cId="1303735684" sldId="1478"/>
            <ac:grpSpMk id="22" creationId="{922FF49C-7ED2-43EC-8BEB-E07DBAB4AABA}"/>
          </ac:grpSpMkLst>
        </pc:grpChg>
        <pc:grpChg chg="add mod">
          <ac:chgData name="Leoš Mládek" userId="a6280aa5-8338-45e8-bca1-f1f7d5bb9af6" providerId="ADAL" clId="{40ECAC99-AFF4-4B1B-91A0-896D7DC85E88}" dt="2023-10-09T19:11:25.754" v="3260" actId="164"/>
          <ac:grpSpMkLst>
            <pc:docMk/>
            <pc:sldMk cId="1303735684" sldId="1478"/>
            <ac:grpSpMk id="50" creationId="{ACF62572-632B-5BD4-41BB-B235E0628EEF}"/>
          </ac:grpSpMkLst>
        </pc:grpChg>
        <pc:grpChg chg="add mod">
          <ac:chgData name="Leoš Mládek" userId="a6280aa5-8338-45e8-bca1-f1f7d5bb9af6" providerId="ADAL" clId="{40ECAC99-AFF4-4B1B-91A0-896D7DC85E88}" dt="2023-10-09T19:12:54.182" v="3280" actId="164"/>
          <ac:grpSpMkLst>
            <pc:docMk/>
            <pc:sldMk cId="1303735684" sldId="1478"/>
            <ac:grpSpMk id="52" creationId="{DD8ED7BF-A449-8FD2-F437-CD75F6409156}"/>
          </ac:grpSpMkLst>
        </pc:grpChg>
        <pc:grpChg chg="add mod">
          <ac:chgData name="Leoš Mládek" userId="a6280aa5-8338-45e8-bca1-f1f7d5bb9af6" providerId="ADAL" clId="{40ECAC99-AFF4-4B1B-91A0-896D7DC85E88}" dt="2023-10-09T19:13:00.381" v="3281" actId="164"/>
          <ac:grpSpMkLst>
            <pc:docMk/>
            <pc:sldMk cId="1303735684" sldId="1478"/>
            <ac:grpSpMk id="53" creationId="{ED1B147E-3B1F-D7B1-E59C-0E480DACC1C6}"/>
          </ac:grpSpMkLst>
        </pc:grpChg>
        <pc:grpChg chg="add mod">
          <ac:chgData name="Leoš Mládek" userId="a6280aa5-8338-45e8-bca1-f1f7d5bb9af6" providerId="ADAL" clId="{40ECAC99-AFF4-4B1B-91A0-896D7DC85E88}" dt="2023-10-09T19:13:06.230" v="3282" actId="164"/>
          <ac:grpSpMkLst>
            <pc:docMk/>
            <pc:sldMk cId="1303735684" sldId="1478"/>
            <ac:grpSpMk id="54" creationId="{06AEE695-7516-D02F-EF86-1BA161E4175C}"/>
          </ac:grpSpMkLst>
        </pc:grp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3" creationId="{5393B072-3FC9-A5BE-24FB-49B547D50FBF}"/>
          </ac:picMkLst>
        </pc:picChg>
        <pc:picChg chg="add mod">
          <ac:chgData name="Leoš Mládek" userId="a6280aa5-8338-45e8-bca1-f1f7d5bb9af6" providerId="ADAL" clId="{40ECAC99-AFF4-4B1B-91A0-896D7DC85E88}" dt="2023-10-09T19:13:06.230" v="3282" actId="164"/>
          <ac:picMkLst>
            <pc:docMk/>
            <pc:sldMk cId="1303735684" sldId="1478"/>
            <ac:picMk id="4" creationId="{E11AA617-12B6-98B4-027A-1B1B0E44179D}"/>
          </ac:picMkLst>
        </pc:picChg>
        <pc:picChg chg="del">
          <ac:chgData name="Leoš Mládek" userId="a6280aa5-8338-45e8-bca1-f1f7d5bb9af6" providerId="ADAL" clId="{40ECAC99-AFF4-4B1B-91A0-896D7DC85E88}" dt="2023-10-09T19:09:08.831" v="3258" actId="478"/>
          <ac:picMkLst>
            <pc:docMk/>
            <pc:sldMk cId="1303735684" sldId="1478"/>
            <ac:picMk id="19" creationId="{1284DAFE-1072-E621-7CD0-ACA2C305A8E3}"/>
          </ac:picMkLst>
        </pc:picChg>
        <pc:picChg chg="add mod">
          <ac:chgData name="Leoš Mládek" userId="a6280aa5-8338-45e8-bca1-f1f7d5bb9af6" providerId="ADAL" clId="{40ECAC99-AFF4-4B1B-91A0-896D7DC85E88}" dt="2023-10-09T19:13:06.230" v="3282" actId="164"/>
          <ac:picMkLst>
            <pc:docMk/>
            <pc:sldMk cId="1303735684" sldId="1478"/>
            <ac:picMk id="26" creationId="{0BB1D718-3099-FFD6-ABA8-F0514FFFB4DB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27" creationId="{A6A91797-B941-0875-8CA6-F567BE1D24DA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29" creationId="{6B08DCDD-745D-F0A8-A1E4-54A39FDC8502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30" creationId="{EF15CB53-5F9F-6BE0-5D58-D0D1EB223526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31" creationId="{7B292FF9-2904-F0C5-F004-8BA414FCCD04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32" creationId="{9BF243B3-8517-AC5B-726B-2D9B79152454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33" creationId="{9D5ED8EE-5A0B-FD21-E0C0-6BB5444430F5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34" creationId="{5602F5A1-1DF1-79D9-59F2-6ADAF2F622D8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35" creationId="{F985A8C6-7A07-7A4C-C8D7-39DE79FE660A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36" creationId="{2D537E43-9447-3372-3EC0-132EC1AD6122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37" creationId="{2A89C6EC-F025-CF63-6BB4-7F46BE16C584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38" creationId="{B03A8AC3-8714-C9F8-6638-481A4362BBEB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39" creationId="{8780427F-B081-5D66-2664-1C5A7B630156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40" creationId="{303BA920-EDAF-1B35-CF01-CC8860489C18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41" creationId="{D9897E77-16D2-C7A8-B1F3-DC8785D4F4C8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42" creationId="{094DFAE6-4C8B-C817-E2FC-380225252F55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43" creationId="{FC0BA2C5-C6E6-3909-5D9C-3CC2B7A78B48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44" creationId="{F551BB08-E997-3ECA-96F5-1ACBF722E8DB}"/>
          </ac:picMkLst>
        </pc:picChg>
        <pc:picChg chg="add mod">
          <ac:chgData name="Leoš Mládek" userId="a6280aa5-8338-45e8-bca1-f1f7d5bb9af6" providerId="ADAL" clId="{40ECAC99-AFF4-4B1B-91A0-896D7DC85E88}" dt="2023-10-09T19:11:25.754" v="3260" actId="164"/>
          <ac:picMkLst>
            <pc:docMk/>
            <pc:sldMk cId="1303735684" sldId="1478"/>
            <ac:picMk id="45" creationId="{E1B88725-C7F3-9566-DFA7-C647ADA8714D}"/>
          </ac:picMkLst>
        </pc:picChg>
        <pc:picChg chg="add mod">
          <ac:chgData name="Leoš Mládek" userId="a6280aa5-8338-45e8-bca1-f1f7d5bb9af6" providerId="ADAL" clId="{40ECAC99-AFF4-4B1B-91A0-896D7DC85E88}" dt="2023-10-09T19:12:54.182" v="3280" actId="164"/>
          <ac:picMkLst>
            <pc:docMk/>
            <pc:sldMk cId="1303735684" sldId="1478"/>
            <ac:picMk id="46" creationId="{E3D79E5B-1F5B-B0B0-6E0F-0DE037F54B32}"/>
          </ac:picMkLst>
        </pc:picChg>
        <pc:picChg chg="add mod">
          <ac:chgData name="Leoš Mládek" userId="a6280aa5-8338-45e8-bca1-f1f7d5bb9af6" providerId="ADAL" clId="{40ECAC99-AFF4-4B1B-91A0-896D7DC85E88}" dt="2023-10-09T19:13:00.381" v="3281" actId="164"/>
          <ac:picMkLst>
            <pc:docMk/>
            <pc:sldMk cId="1303735684" sldId="1478"/>
            <ac:picMk id="47" creationId="{148641C9-F951-9938-D792-93CB0174DAD7}"/>
          </ac:picMkLst>
        </pc:picChg>
        <pc:picChg chg="add mod">
          <ac:chgData name="Leoš Mládek" userId="a6280aa5-8338-45e8-bca1-f1f7d5bb9af6" providerId="ADAL" clId="{40ECAC99-AFF4-4B1B-91A0-896D7DC85E88}" dt="2023-10-09T19:13:00.381" v="3281" actId="164"/>
          <ac:picMkLst>
            <pc:docMk/>
            <pc:sldMk cId="1303735684" sldId="1478"/>
            <ac:picMk id="48" creationId="{96FF089C-C286-EFE6-B8E8-0648E9B709F0}"/>
          </ac:picMkLst>
        </pc:picChg>
        <pc:picChg chg="add mod">
          <ac:chgData name="Leoš Mládek" userId="a6280aa5-8338-45e8-bca1-f1f7d5bb9af6" providerId="ADAL" clId="{40ECAC99-AFF4-4B1B-91A0-896D7DC85E88}" dt="2023-10-09T19:12:54.182" v="3280" actId="164"/>
          <ac:picMkLst>
            <pc:docMk/>
            <pc:sldMk cId="1303735684" sldId="1478"/>
            <ac:picMk id="49" creationId="{A127E0B6-0014-3074-DF14-D6C3B9CEF6B1}"/>
          </ac:picMkLst>
        </pc:picChg>
      </pc:sldChg>
      <pc:sldChg chg="addSp delSp modSp add mod delAnim modAnim">
        <pc:chgData name="Leoš Mládek" userId="a6280aa5-8338-45e8-bca1-f1f7d5bb9af6" providerId="ADAL" clId="{40ECAC99-AFF4-4B1B-91A0-896D7DC85E88}" dt="2023-10-10T04:57:58.474" v="3595"/>
        <pc:sldMkLst>
          <pc:docMk/>
          <pc:sldMk cId="2805476014" sldId="1479"/>
        </pc:sldMkLst>
        <pc:spChg chg="mod">
          <ac:chgData name="Leoš Mládek" userId="a6280aa5-8338-45e8-bca1-f1f7d5bb9af6" providerId="ADAL" clId="{40ECAC99-AFF4-4B1B-91A0-896D7DC85E88}" dt="2023-10-10T04:50:39.785" v="3509" actId="20577"/>
          <ac:spMkLst>
            <pc:docMk/>
            <pc:sldMk cId="2805476014" sldId="1479"/>
            <ac:spMk id="2" creationId="{EBF38735-8DAC-E4F0-FB52-9B8404386A75}"/>
          </ac:spMkLst>
        </pc:spChg>
        <pc:spChg chg="mod">
          <ac:chgData name="Leoš Mládek" userId="a6280aa5-8338-45e8-bca1-f1f7d5bb9af6" providerId="ADAL" clId="{40ECAC99-AFF4-4B1B-91A0-896D7DC85E88}" dt="2023-10-10T04:51:41.386" v="3543" actId="20577"/>
          <ac:spMkLst>
            <pc:docMk/>
            <pc:sldMk cId="2805476014" sldId="1479"/>
            <ac:spMk id="3" creationId="{10A8926A-540C-86D0-954D-03C6F79FC563}"/>
          </ac:spMkLst>
        </pc:spChg>
        <pc:spChg chg="add mod">
          <ac:chgData name="Leoš Mládek" userId="a6280aa5-8338-45e8-bca1-f1f7d5bb9af6" providerId="ADAL" clId="{40ECAC99-AFF4-4B1B-91A0-896D7DC85E88}" dt="2023-10-10T04:57:34.920" v="3593" actId="207"/>
          <ac:spMkLst>
            <pc:docMk/>
            <pc:sldMk cId="2805476014" sldId="1479"/>
            <ac:spMk id="19" creationId="{EDD6EA8B-8D0B-711C-2733-82982B87D6AD}"/>
          </ac:spMkLst>
        </pc:spChg>
        <pc:spChg chg="mod">
          <ac:chgData name="Leoš Mládek" userId="a6280aa5-8338-45e8-bca1-f1f7d5bb9af6" providerId="ADAL" clId="{40ECAC99-AFF4-4B1B-91A0-896D7DC85E88}" dt="2023-10-10T04:51:47.554" v="3546" actId="6549"/>
          <ac:spMkLst>
            <pc:docMk/>
            <pc:sldMk cId="2805476014" sldId="1479"/>
            <ac:spMk id="31" creationId="{C0BF8C6A-36C9-DD5E-D8D1-5376A78B266A}"/>
          </ac:spMkLst>
        </pc:spChg>
        <pc:grpChg chg="del">
          <ac:chgData name="Leoš Mládek" userId="a6280aa5-8338-45e8-bca1-f1f7d5bb9af6" providerId="ADAL" clId="{40ECAC99-AFF4-4B1B-91A0-896D7DC85E88}" dt="2023-10-10T04:51:45.784" v="3544" actId="478"/>
          <ac:grpSpMkLst>
            <pc:docMk/>
            <pc:sldMk cId="2805476014" sldId="1479"/>
            <ac:grpSpMk id="5" creationId="{DA2D1B14-9A6B-CE18-2922-8664B5D93930}"/>
          </ac:grpSpMkLst>
        </pc:grpChg>
        <pc:grpChg chg="del">
          <ac:chgData name="Leoš Mládek" userId="a6280aa5-8338-45e8-bca1-f1f7d5bb9af6" providerId="ADAL" clId="{40ECAC99-AFF4-4B1B-91A0-896D7DC85E88}" dt="2023-10-10T04:51:47.020" v="3545" actId="478"/>
          <ac:grpSpMkLst>
            <pc:docMk/>
            <pc:sldMk cId="2805476014" sldId="1479"/>
            <ac:grpSpMk id="6" creationId="{983967B6-052C-1560-A34B-0306C716EB5E}"/>
          </ac:grpSpMkLst>
        </pc:grpChg>
        <pc:grpChg chg="del">
          <ac:chgData name="Leoš Mládek" userId="a6280aa5-8338-45e8-bca1-f1f7d5bb9af6" providerId="ADAL" clId="{40ECAC99-AFF4-4B1B-91A0-896D7DC85E88}" dt="2023-10-10T04:51:49.526" v="3548" actId="478"/>
          <ac:grpSpMkLst>
            <pc:docMk/>
            <pc:sldMk cId="2805476014" sldId="1479"/>
            <ac:grpSpMk id="10" creationId="{AF75E125-2552-AA37-BAC0-F96212F18730}"/>
          </ac:grpSpMkLst>
        </pc:grpChg>
        <pc:grpChg chg="del">
          <ac:chgData name="Leoš Mládek" userId="a6280aa5-8338-45e8-bca1-f1f7d5bb9af6" providerId="ADAL" clId="{40ECAC99-AFF4-4B1B-91A0-896D7DC85E88}" dt="2023-10-10T04:51:48.520" v="3547" actId="478"/>
          <ac:grpSpMkLst>
            <pc:docMk/>
            <pc:sldMk cId="2805476014" sldId="1479"/>
            <ac:grpSpMk id="11" creationId="{B670FA22-D5D3-E3B5-48E1-F90DABEDFA7F}"/>
          </ac:grpSpMkLst>
        </pc:grpChg>
        <pc:picChg chg="add mod">
          <ac:chgData name="Leoš Mládek" userId="a6280aa5-8338-45e8-bca1-f1f7d5bb9af6" providerId="ADAL" clId="{40ECAC99-AFF4-4B1B-91A0-896D7DC85E88}" dt="2023-10-10T04:56:02.709" v="3555" actId="1076"/>
          <ac:picMkLst>
            <pc:docMk/>
            <pc:sldMk cId="2805476014" sldId="1479"/>
            <ac:picMk id="13" creationId="{BD3075AF-1DCA-B14C-64B9-05723F566489}"/>
          </ac:picMkLst>
        </pc:picChg>
        <pc:picChg chg="del">
          <ac:chgData name="Leoš Mládek" userId="a6280aa5-8338-45e8-bca1-f1f7d5bb9af6" providerId="ADAL" clId="{40ECAC99-AFF4-4B1B-91A0-896D7DC85E88}" dt="2023-10-10T04:51:50.466" v="3549" actId="478"/>
          <ac:picMkLst>
            <pc:docMk/>
            <pc:sldMk cId="2805476014" sldId="1479"/>
            <ac:picMk id="1026" creationId="{3FC663B3-A430-0A77-6098-4F594830A05C}"/>
          </ac:picMkLst>
        </pc:picChg>
      </pc:sldChg>
      <pc:sldChg chg="modSp add del setBg">
        <pc:chgData name="Leoš Mládek" userId="a6280aa5-8338-45e8-bca1-f1f7d5bb9af6" providerId="ADAL" clId="{40ECAC99-AFF4-4B1B-91A0-896D7DC85E88}" dt="2023-10-09T10:35:42.674" v="3068"/>
        <pc:sldMkLst>
          <pc:docMk/>
          <pc:sldMk cId="3698623586" sldId="2999"/>
        </pc:sldMkLst>
        <pc:spChg chg="mod">
          <ac:chgData name="Leoš Mládek" userId="a6280aa5-8338-45e8-bca1-f1f7d5bb9af6" providerId="ADAL" clId="{40ECAC99-AFF4-4B1B-91A0-896D7DC85E88}" dt="2023-10-09T10:35:40.427" v="3067"/>
          <ac:spMkLst>
            <pc:docMk/>
            <pc:sldMk cId="3698623586" sldId="2999"/>
            <ac:spMk id="4" creationId="{08AF9D11-1954-FF82-801B-0597810BEBBE}"/>
          </ac:spMkLst>
        </pc:spChg>
        <pc:spChg chg="mod">
          <ac:chgData name="Leoš Mládek" userId="a6280aa5-8338-45e8-bca1-f1f7d5bb9af6" providerId="ADAL" clId="{40ECAC99-AFF4-4B1B-91A0-896D7DC85E88}" dt="2023-10-09T10:35:40.427" v="3067"/>
          <ac:spMkLst>
            <pc:docMk/>
            <pc:sldMk cId="3698623586" sldId="2999"/>
            <ac:spMk id="6" creationId="{4E8EA70A-2D5F-8939-D94F-293F401F9D35}"/>
          </ac:spMkLst>
        </pc:spChg>
      </pc:sldChg>
      <pc:sldMasterChg chg="addSp delSp modSp mod modSldLayout">
        <pc:chgData name="Leoš Mládek" userId="a6280aa5-8338-45e8-bca1-f1f7d5bb9af6" providerId="ADAL" clId="{40ECAC99-AFF4-4B1B-91A0-896D7DC85E88}" dt="2023-10-06T11:23:17.941" v="83" actId="478"/>
        <pc:sldMasterMkLst>
          <pc:docMk/>
          <pc:sldMasterMk cId="1877207069" sldId="2147484316"/>
        </pc:sldMasterMkLst>
        <pc:picChg chg="del">
          <ac:chgData name="Leoš Mládek" userId="a6280aa5-8338-45e8-bca1-f1f7d5bb9af6" providerId="ADAL" clId="{40ECAC99-AFF4-4B1B-91A0-896D7DC85E88}" dt="2023-10-06T11:10:47.318" v="0" actId="478"/>
          <ac:picMkLst>
            <pc:docMk/>
            <pc:sldMasterMk cId="1877207069" sldId="2147484316"/>
            <ac:picMk id="3" creationId="{56854D63-687F-222F-8E22-3879F56F790B}"/>
          </ac:picMkLst>
        </pc:picChg>
        <pc:picChg chg="add mod">
          <ac:chgData name="Leoš Mládek" userId="a6280aa5-8338-45e8-bca1-f1f7d5bb9af6" providerId="ADAL" clId="{40ECAC99-AFF4-4B1B-91A0-896D7DC85E88}" dt="2023-10-06T11:11:24.772" v="5" actId="1076"/>
          <ac:picMkLst>
            <pc:docMk/>
            <pc:sldMasterMk cId="1877207069" sldId="2147484316"/>
            <ac:picMk id="4" creationId="{F8F55B73-E26D-EDBF-7832-794A2455C5ED}"/>
          </ac:picMkLst>
        </pc:picChg>
        <pc:sldLayoutChg chg="delSp modSp mod">
          <pc:chgData name="Leoš Mládek" userId="a6280aa5-8338-45e8-bca1-f1f7d5bb9af6" providerId="ADAL" clId="{40ECAC99-AFF4-4B1B-91A0-896D7DC85E88}" dt="2023-10-06T11:17:51.435" v="39" actId="242"/>
          <pc:sldLayoutMkLst>
            <pc:docMk/>
            <pc:sldMasterMk cId="1877207069" sldId="2147484316"/>
            <pc:sldLayoutMk cId="1943882496" sldId="2147484317"/>
          </pc:sldLayoutMkLst>
          <pc:spChg chg="del">
            <ac:chgData name="Leoš Mládek" userId="a6280aa5-8338-45e8-bca1-f1f7d5bb9af6" providerId="ADAL" clId="{40ECAC99-AFF4-4B1B-91A0-896D7DC85E88}" dt="2023-10-06T11:13:20.077" v="9" actId="478"/>
            <ac:spMkLst>
              <pc:docMk/>
              <pc:sldMasterMk cId="1877207069" sldId="2147484316"/>
              <pc:sldLayoutMk cId="1943882496" sldId="2147484317"/>
              <ac:spMk id="5" creationId="{8F5AD351-3306-1FEE-443A-31B08745D223}"/>
            </ac:spMkLst>
          </pc:spChg>
          <pc:spChg chg="mod">
            <ac:chgData name="Leoš Mládek" userId="a6280aa5-8338-45e8-bca1-f1f7d5bb9af6" providerId="ADAL" clId="{40ECAC99-AFF4-4B1B-91A0-896D7DC85E88}" dt="2023-10-06T11:17:51.435" v="39" actId="242"/>
            <ac:spMkLst>
              <pc:docMk/>
              <pc:sldMasterMk cId="1877207069" sldId="2147484316"/>
              <pc:sldLayoutMk cId="1943882496" sldId="2147484317"/>
              <ac:spMk id="6" creationId="{00000000-0000-0000-0000-000000000000}"/>
            </ac:spMkLst>
          </pc:spChg>
          <pc:spChg chg="del">
            <ac:chgData name="Leoš Mládek" userId="a6280aa5-8338-45e8-bca1-f1f7d5bb9af6" providerId="ADAL" clId="{40ECAC99-AFF4-4B1B-91A0-896D7DC85E88}" dt="2023-10-06T11:13:15.496" v="8" actId="478"/>
            <ac:spMkLst>
              <pc:docMk/>
              <pc:sldMasterMk cId="1877207069" sldId="2147484316"/>
              <pc:sldLayoutMk cId="1943882496" sldId="2147484317"/>
              <ac:spMk id="10" creationId="{3B947FBA-9B2A-E8E4-5654-958EC2019F6C}"/>
            </ac:spMkLst>
          </pc:spChg>
        </pc:sldLayoutChg>
        <pc:sldLayoutChg chg="delSp modSp mod">
          <pc:chgData name="Leoš Mládek" userId="a6280aa5-8338-45e8-bca1-f1f7d5bb9af6" providerId="ADAL" clId="{40ECAC99-AFF4-4B1B-91A0-896D7DC85E88}" dt="2023-10-06T11:17:44.287" v="38" actId="242"/>
          <pc:sldLayoutMkLst>
            <pc:docMk/>
            <pc:sldMasterMk cId="1877207069" sldId="2147484316"/>
            <pc:sldLayoutMk cId="468937920" sldId="2147484318"/>
          </pc:sldLayoutMkLst>
          <pc:spChg chg="del">
            <ac:chgData name="Leoš Mládek" userId="a6280aa5-8338-45e8-bca1-f1f7d5bb9af6" providerId="ADAL" clId="{40ECAC99-AFF4-4B1B-91A0-896D7DC85E88}" dt="2023-10-06T11:13:36.655" v="11" actId="478"/>
            <ac:spMkLst>
              <pc:docMk/>
              <pc:sldMasterMk cId="1877207069" sldId="2147484316"/>
              <pc:sldLayoutMk cId="468937920" sldId="2147484318"/>
              <ac:spMk id="5" creationId="{8F5AD351-3306-1FEE-443A-31B08745D223}"/>
            </ac:spMkLst>
          </pc:spChg>
          <pc:spChg chg="mod">
            <ac:chgData name="Leoš Mládek" userId="a6280aa5-8338-45e8-bca1-f1f7d5bb9af6" providerId="ADAL" clId="{40ECAC99-AFF4-4B1B-91A0-896D7DC85E88}" dt="2023-10-06T11:17:44.287" v="38" actId="242"/>
            <ac:spMkLst>
              <pc:docMk/>
              <pc:sldMasterMk cId="1877207069" sldId="2147484316"/>
              <pc:sldLayoutMk cId="468937920" sldId="2147484318"/>
              <ac:spMk id="6" creationId="{00000000-0000-0000-0000-000000000000}"/>
            </ac:spMkLst>
          </pc:spChg>
          <pc:spChg chg="del">
            <ac:chgData name="Leoš Mládek" userId="a6280aa5-8338-45e8-bca1-f1f7d5bb9af6" providerId="ADAL" clId="{40ECAC99-AFF4-4B1B-91A0-896D7DC85E88}" dt="2023-10-06T11:13:35.437" v="10" actId="478"/>
            <ac:spMkLst>
              <pc:docMk/>
              <pc:sldMasterMk cId="1877207069" sldId="2147484316"/>
              <pc:sldLayoutMk cId="468937920" sldId="2147484318"/>
              <ac:spMk id="10" creationId="{3B947FBA-9B2A-E8E4-5654-958EC2019F6C}"/>
            </ac:spMkLst>
          </pc:spChg>
        </pc:sldLayoutChg>
        <pc:sldLayoutChg chg="addSp delSp modSp mod">
          <pc:chgData name="Leoš Mládek" userId="a6280aa5-8338-45e8-bca1-f1f7d5bb9af6" providerId="ADAL" clId="{40ECAC99-AFF4-4B1B-91A0-896D7DC85E88}" dt="2023-10-06T11:16:43.962" v="33" actId="1076"/>
          <pc:sldLayoutMkLst>
            <pc:docMk/>
            <pc:sldMasterMk cId="1877207069" sldId="2147484316"/>
            <pc:sldLayoutMk cId="1429625721" sldId="2147484321"/>
          </pc:sldLayoutMkLst>
          <pc:spChg chg="del mod">
            <ac:chgData name="Leoš Mládek" userId="a6280aa5-8338-45e8-bca1-f1f7d5bb9af6" providerId="ADAL" clId="{40ECAC99-AFF4-4B1B-91A0-896D7DC85E88}" dt="2023-10-06T11:14:02.772" v="14" actId="478"/>
            <ac:spMkLst>
              <pc:docMk/>
              <pc:sldMasterMk cId="1877207069" sldId="2147484316"/>
              <pc:sldLayoutMk cId="1429625721" sldId="2147484321"/>
              <ac:spMk id="12" creationId="{0210AE87-938D-B5E5-C807-C406D4D2972B}"/>
            </ac:spMkLst>
          </pc:spChg>
          <pc:spChg chg="del">
            <ac:chgData name="Leoš Mládek" userId="a6280aa5-8338-45e8-bca1-f1f7d5bb9af6" providerId="ADAL" clId="{40ECAC99-AFF4-4B1B-91A0-896D7DC85E88}" dt="2023-10-06T11:13:55.329" v="12" actId="478"/>
            <ac:spMkLst>
              <pc:docMk/>
              <pc:sldMasterMk cId="1877207069" sldId="2147484316"/>
              <pc:sldLayoutMk cId="1429625721" sldId="2147484321"/>
              <ac:spMk id="15" creationId="{6D08BC5B-C5C3-6343-DAF0-5D4916D16553}"/>
            </ac:spMkLst>
          </pc:spChg>
          <pc:spChg chg="mod">
            <ac:chgData name="Leoš Mládek" userId="a6280aa5-8338-45e8-bca1-f1f7d5bb9af6" providerId="ADAL" clId="{40ECAC99-AFF4-4B1B-91A0-896D7DC85E88}" dt="2023-10-06T11:16:17.984" v="29" actId="207"/>
            <ac:spMkLst>
              <pc:docMk/>
              <pc:sldMasterMk cId="1877207069" sldId="2147484316"/>
              <pc:sldLayoutMk cId="1429625721" sldId="2147484321"/>
              <ac:spMk id="31" creationId="{390A6714-A1BA-0DFA-3795-45A2BFDB47BD}"/>
            </ac:spMkLst>
          </pc:spChg>
          <pc:picChg chg="add mod">
            <ac:chgData name="Leoš Mládek" userId="a6280aa5-8338-45e8-bca1-f1f7d5bb9af6" providerId="ADAL" clId="{40ECAC99-AFF4-4B1B-91A0-896D7DC85E88}" dt="2023-10-06T11:12:49.494" v="7"/>
            <ac:picMkLst>
              <pc:docMk/>
              <pc:sldMasterMk cId="1877207069" sldId="2147484316"/>
              <pc:sldLayoutMk cId="1429625721" sldId="2147484321"/>
              <ac:picMk id="3" creationId="{3A53006F-AC0E-EDEF-BE3A-5BAA49631076}"/>
            </ac:picMkLst>
          </pc:picChg>
          <pc:picChg chg="mod">
            <ac:chgData name="Leoš Mládek" userId="a6280aa5-8338-45e8-bca1-f1f7d5bb9af6" providerId="ADAL" clId="{40ECAC99-AFF4-4B1B-91A0-896D7DC85E88}" dt="2023-10-06T11:16:02.347" v="28" actId="208"/>
            <ac:picMkLst>
              <pc:docMk/>
              <pc:sldMasterMk cId="1877207069" sldId="2147484316"/>
              <pc:sldLayoutMk cId="1429625721" sldId="2147484321"/>
              <ac:picMk id="4" creationId="{691D47F4-7EA2-9B63-9508-7852DBC8BCE0}"/>
            </ac:picMkLst>
          </pc:picChg>
          <pc:picChg chg="add mod">
            <ac:chgData name="Leoš Mládek" userId="a6280aa5-8338-45e8-bca1-f1f7d5bb9af6" providerId="ADAL" clId="{40ECAC99-AFF4-4B1B-91A0-896D7DC85E88}" dt="2023-10-06T11:16:43.962" v="33" actId="1076"/>
            <ac:picMkLst>
              <pc:docMk/>
              <pc:sldMasterMk cId="1877207069" sldId="2147484316"/>
              <pc:sldLayoutMk cId="1429625721" sldId="2147484321"/>
              <ac:picMk id="5" creationId="{FAD075F0-A179-5E46-9A42-2DED0A329C43}"/>
            </ac:picMkLst>
          </pc:picChg>
          <pc:picChg chg="add mod">
            <ac:chgData name="Leoš Mládek" userId="a6280aa5-8338-45e8-bca1-f1f7d5bb9af6" providerId="ADAL" clId="{40ECAC99-AFF4-4B1B-91A0-896D7DC85E88}" dt="2023-10-06T11:16:38.826" v="31" actId="1076"/>
            <ac:picMkLst>
              <pc:docMk/>
              <pc:sldMasterMk cId="1877207069" sldId="2147484316"/>
              <pc:sldLayoutMk cId="1429625721" sldId="2147484321"/>
              <ac:picMk id="7" creationId="{6E954E8F-43B9-9DEA-6328-3F148188E801}"/>
            </ac:picMkLst>
          </pc:picChg>
          <pc:picChg chg="del mod">
            <ac:chgData name="Leoš Mládek" userId="a6280aa5-8338-45e8-bca1-f1f7d5bb9af6" providerId="ADAL" clId="{40ECAC99-AFF4-4B1B-91A0-896D7DC85E88}" dt="2023-10-06T11:15:15.694" v="23" actId="478"/>
            <ac:picMkLst>
              <pc:docMk/>
              <pc:sldMasterMk cId="1877207069" sldId="2147484316"/>
              <pc:sldLayoutMk cId="1429625721" sldId="2147484321"/>
              <ac:picMk id="8" creationId="{895EBEBF-563B-9246-BFA4-65D9C65CA07A}"/>
            </ac:picMkLst>
          </pc:picChg>
          <pc:picChg chg="del">
            <ac:chgData name="Leoš Mládek" userId="a6280aa5-8338-45e8-bca1-f1f7d5bb9af6" providerId="ADAL" clId="{40ECAC99-AFF4-4B1B-91A0-896D7DC85E88}" dt="2023-10-06T11:12:43.226" v="6" actId="478"/>
            <ac:picMkLst>
              <pc:docMk/>
              <pc:sldMasterMk cId="1877207069" sldId="2147484316"/>
              <pc:sldLayoutMk cId="1429625721" sldId="2147484321"/>
              <ac:picMk id="11" creationId="{AA358F2E-14DD-E360-B930-50DC324F53C2}"/>
            </ac:picMkLst>
          </pc:picChg>
        </pc:sldLayoutChg>
        <pc:sldLayoutChg chg="addSp delSp modSp mod">
          <pc:chgData name="Leoš Mládek" userId="a6280aa5-8338-45e8-bca1-f1f7d5bb9af6" providerId="ADAL" clId="{40ECAC99-AFF4-4B1B-91A0-896D7DC85E88}" dt="2023-10-06T11:23:17.941" v="83" actId="478"/>
          <pc:sldLayoutMkLst>
            <pc:docMk/>
            <pc:sldMasterMk cId="1877207069" sldId="2147484316"/>
            <pc:sldLayoutMk cId="51167950" sldId="2147484322"/>
          </pc:sldLayoutMkLst>
          <pc:spChg chg="mod">
            <ac:chgData name="Leoš Mládek" userId="a6280aa5-8338-45e8-bca1-f1f7d5bb9af6" providerId="ADAL" clId="{40ECAC99-AFF4-4B1B-91A0-896D7DC85E88}" dt="2023-10-06T11:14:08.978" v="15" actId="1076"/>
            <ac:spMkLst>
              <pc:docMk/>
              <pc:sldMasterMk cId="1877207069" sldId="2147484316"/>
              <pc:sldLayoutMk cId="51167950" sldId="2147484322"/>
              <ac:spMk id="2" creationId="{C85F5BFA-FD7F-8451-8DD7-1C6ECE776C92}"/>
            </ac:spMkLst>
          </pc:spChg>
          <pc:spChg chg="del">
            <ac:chgData name="Leoš Mládek" userId="a6280aa5-8338-45e8-bca1-f1f7d5bb9af6" providerId="ADAL" clId="{40ECAC99-AFF4-4B1B-91A0-896D7DC85E88}" dt="2023-10-06T11:14:14.403" v="17" actId="478"/>
            <ac:spMkLst>
              <pc:docMk/>
              <pc:sldMasterMk cId="1877207069" sldId="2147484316"/>
              <pc:sldLayoutMk cId="51167950" sldId="2147484322"/>
              <ac:spMk id="9" creationId="{C280E3F4-2A6B-966D-3826-6E59B9D0C4EB}"/>
            </ac:spMkLst>
          </pc:spChg>
          <pc:spChg chg="del">
            <ac:chgData name="Leoš Mládek" userId="a6280aa5-8338-45e8-bca1-f1f7d5bb9af6" providerId="ADAL" clId="{40ECAC99-AFF4-4B1B-91A0-896D7DC85E88}" dt="2023-10-06T11:23:16.435" v="82" actId="478"/>
            <ac:spMkLst>
              <pc:docMk/>
              <pc:sldMasterMk cId="1877207069" sldId="2147484316"/>
              <pc:sldLayoutMk cId="51167950" sldId="2147484322"/>
              <ac:spMk id="12" creationId="{2E434CA0-4000-1D3C-9A6B-9287D2A2D700}"/>
            </ac:spMkLst>
          </pc:spChg>
          <pc:spChg chg="del">
            <ac:chgData name="Leoš Mládek" userId="a6280aa5-8338-45e8-bca1-f1f7d5bb9af6" providerId="ADAL" clId="{40ECAC99-AFF4-4B1B-91A0-896D7DC85E88}" dt="2023-10-06T11:14:11.309" v="16" actId="478"/>
            <ac:spMkLst>
              <pc:docMk/>
              <pc:sldMasterMk cId="1877207069" sldId="2147484316"/>
              <pc:sldLayoutMk cId="51167950" sldId="2147484322"/>
              <ac:spMk id="14" creationId="{E15388AC-60FC-65E6-39AC-F2B8908CDCB8}"/>
            </ac:spMkLst>
          </pc:spChg>
          <pc:picChg chg="add del mod">
            <ac:chgData name="Leoš Mládek" userId="a6280aa5-8338-45e8-bca1-f1f7d5bb9af6" providerId="ADAL" clId="{40ECAC99-AFF4-4B1B-91A0-896D7DC85E88}" dt="2023-10-06T11:23:12.638" v="81" actId="478"/>
            <ac:picMkLst>
              <pc:docMk/>
              <pc:sldMasterMk cId="1877207069" sldId="2147484316"/>
              <pc:sldLayoutMk cId="51167950" sldId="2147484322"/>
              <ac:picMk id="3" creationId="{8C814F92-822D-ADDA-88D1-E31F42D20EFC}"/>
            </ac:picMkLst>
          </pc:picChg>
          <pc:picChg chg="del">
            <ac:chgData name="Leoš Mládek" userId="a6280aa5-8338-45e8-bca1-f1f7d5bb9af6" providerId="ADAL" clId="{40ECAC99-AFF4-4B1B-91A0-896D7DC85E88}" dt="2023-10-06T11:23:07.272" v="78" actId="478"/>
            <ac:picMkLst>
              <pc:docMk/>
              <pc:sldMasterMk cId="1877207069" sldId="2147484316"/>
              <pc:sldLayoutMk cId="51167950" sldId="2147484322"/>
              <ac:picMk id="4" creationId="{691D47F4-7EA2-9B63-9508-7852DBC8BCE0}"/>
            </ac:picMkLst>
          </pc:picChg>
          <pc:picChg chg="del">
            <ac:chgData name="Leoš Mládek" userId="a6280aa5-8338-45e8-bca1-f1f7d5bb9af6" providerId="ADAL" clId="{40ECAC99-AFF4-4B1B-91A0-896D7DC85E88}" dt="2023-10-06T11:23:09.477" v="79" actId="478"/>
            <ac:picMkLst>
              <pc:docMk/>
              <pc:sldMasterMk cId="1877207069" sldId="2147484316"/>
              <pc:sldLayoutMk cId="51167950" sldId="2147484322"/>
              <ac:picMk id="6" creationId="{33903F22-F0AF-A652-5C92-CA9E40B10DE3}"/>
            </ac:picMkLst>
          </pc:picChg>
          <pc:picChg chg="del">
            <ac:chgData name="Leoš Mládek" userId="a6280aa5-8338-45e8-bca1-f1f7d5bb9af6" providerId="ADAL" clId="{40ECAC99-AFF4-4B1B-91A0-896D7DC85E88}" dt="2023-10-06T11:23:17.941" v="83" actId="478"/>
            <ac:picMkLst>
              <pc:docMk/>
              <pc:sldMasterMk cId="1877207069" sldId="2147484316"/>
              <pc:sldLayoutMk cId="51167950" sldId="2147484322"/>
              <ac:picMk id="8" creationId="{895EBEBF-563B-9246-BFA4-65D9C65CA07A}"/>
            </ac:picMkLst>
          </pc:picChg>
          <pc:picChg chg="del">
            <ac:chgData name="Leoš Mládek" userId="a6280aa5-8338-45e8-bca1-f1f7d5bb9af6" providerId="ADAL" clId="{40ECAC99-AFF4-4B1B-91A0-896D7DC85E88}" dt="2023-10-06T11:14:17.027" v="18" actId="478"/>
            <ac:picMkLst>
              <pc:docMk/>
              <pc:sldMasterMk cId="1877207069" sldId="2147484316"/>
              <pc:sldLayoutMk cId="51167950" sldId="2147484322"/>
              <ac:picMk id="11" creationId="{AA358F2E-14DD-E360-B930-50DC324F53C2}"/>
            </ac:picMkLst>
          </pc:picChg>
          <pc:picChg chg="del">
            <ac:chgData name="Leoš Mládek" userId="a6280aa5-8338-45e8-bca1-f1f7d5bb9af6" providerId="ADAL" clId="{40ECAC99-AFF4-4B1B-91A0-896D7DC85E88}" dt="2023-10-06T11:23:11.045" v="80" actId="478"/>
            <ac:picMkLst>
              <pc:docMk/>
              <pc:sldMasterMk cId="1877207069" sldId="2147484316"/>
              <pc:sldLayoutMk cId="51167950" sldId="2147484322"/>
              <ac:picMk id="18" creationId="{F681CE91-F8A2-F524-1D07-9FE2ACC497FA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>
              <a:defRPr sz="1200"/>
            </a:lvl1pPr>
          </a:lstStyle>
          <a:p>
            <a:pPr>
              <a:defRPr/>
            </a:pPr>
            <a:endParaRPr lang="de-DE" dirty="0">
              <a:latin typeface="Segoe UI" panose="020B0502040204020203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r">
              <a:defRPr sz="1200"/>
            </a:lvl1pPr>
          </a:lstStyle>
          <a:p>
            <a:pPr>
              <a:defRPr/>
            </a:pPr>
            <a:fld id="{D7AFEF3A-9105-478D-A6C1-09772ACA6D0B}" type="datetimeFigureOut">
              <a:rPr lang="de-DE">
                <a:latin typeface="Segoe UI" panose="020B0502040204020203" pitchFamily="34" charset="0"/>
              </a:rPr>
              <a:pPr>
                <a:defRPr/>
              </a:pPr>
              <a:t>09.10.2023</a:t>
            </a:fld>
            <a:endParaRPr lang="de-DE" dirty="0">
              <a:latin typeface="Segoe UI" panose="020B0502040204020203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 dirty="0">
              <a:latin typeface="Segoe UI" panose="020B0502040204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8475"/>
          </a:xfrm>
          <a:prstGeom prst="rect">
            <a:avLst/>
          </a:prstGeom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9F6DB5-863E-4AC0-8186-4D4E3111222E}" type="slidenum">
              <a:rPr lang="de-DE" altLang="de-DE">
                <a:latin typeface="Segoe UI" panose="020B0502040204020203" pitchFamily="34" charset="0"/>
              </a:rPr>
              <a:pPr/>
              <a:t>‹#›</a:t>
            </a:fld>
            <a:endParaRPr lang="de-DE" altLang="de-DE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185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9:49:34.7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2,'15'0,"13"-1,0 2,1 0,40 9,-37-4,-1-3,1 0,62-5,-29 1,-24-1,-21 1,-2 1,1 0,0 2,36 6,61 17,-86-20,1-1,-1-2,1-1,32-4,6 1,-43 3,0 0,42 9,-35-6,-1-1,54-1,-77-2,9-1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9T09:49:34.7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21,'342'0,"-322"0,-1-3,26-4,-25 3,37-3,71 8,-109 2,2 0,-1 0,0 2,23 7,-25-7,-1-1,0 0,2-2,-2-1,1 0,35-2,-32-1,0 1,1 2,-1 1,25 4,-28-1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 eaLnBrk="1" hangingPunct="1">
              <a:defRPr sz="12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Segoe UI" panose="020B0502040204020203" pitchFamily="34" charset="0"/>
              </a:defRPr>
            </a:lvl1pPr>
          </a:lstStyle>
          <a:p>
            <a:pPr>
              <a:defRPr/>
            </a:pPr>
            <a:fld id="{3387EC1E-2E35-4CDA-A501-09F6D46B3F4E}" type="datetimeFigureOut">
              <a:rPr lang="de-DE" altLang="de-DE" smtClean="0"/>
              <a:pPr>
                <a:defRPr/>
              </a:pPr>
              <a:t>09.10.2023</a:t>
            </a:fld>
            <a:endParaRPr lang="de-DE" alt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1463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6" tIns="46118" rIns="92236" bIns="46118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3575"/>
          </a:xfrm>
          <a:prstGeom prst="rect">
            <a:avLst/>
          </a:prstGeom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dirty="0"/>
              <a:t>Textmasterformat bearbeiten</a:t>
            </a:r>
          </a:p>
          <a:p>
            <a:pPr lvl="1"/>
            <a:r>
              <a:rPr lang="de-DE" altLang="de-DE" noProof="0" dirty="0"/>
              <a:t>Zweite Ebene</a:t>
            </a:r>
          </a:p>
          <a:p>
            <a:pPr lvl="2"/>
            <a:r>
              <a:rPr lang="de-DE" altLang="de-DE" noProof="0" dirty="0"/>
              <a:t>Dritte Ebene</a:t>
            </a:r>
          </a:p>
          <a:p>
            <a:pPr lvl="3"/>
            <a:r>
              <a:rPr lang="de-DE" altLang="de-DE" noProof="0" dirty="0"/>
              <a:t>Vierte Ebene</a:t>
            </a:r>
          </a:p>
          <a:p>
            <a:pPr lvl="4"/>
            <a:r>
              <a:rPr lang="de-DE" alt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 eaLnBrk="1" hangingPunct="1">
              <a:defRPr sz="1200"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Segoe UI" panose="020B0502040204020203" pitchFamily="34" charset="0"/>
              </a:defRPr>
            </a:lvl1pPr>
          </a:lstStyle>
          <a:p>
            <a:fld id="{A368E4C6-956C-468C-935E-A5C74BE49565}" type="slidenum">
              <a:rPr lang="de-DE" altLang="de-DE" smtClean="0"/>
              <a:pPr/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87848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anose="020B0502040204020203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anose="020B0502040204020203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anose="020B0502040204020203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anose="020B0502040204020203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anose="020B0502040204020203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sv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36000" y="285900"/>
            <a:ext cx="9216384" cy="720092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ts val="2400"/>
              </a:lnSpc>
              <a:defRPr sz="2800" b="1" baseline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6551" y="1167073"/>
            <a:ext cx="9215833" cy="4044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de-DE" sz="1600" b="0" baseline="0" dirty="0" smtClean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lvl="0">
              <a:lnSpc>
                <a:spcPts val="2400"/>
              </a:lnSpc>
              <a:spcBef>
                <a:spcPct val="0"/>
              </a:spcBef>
            </a:pPr>
            <a:r>
              <a:rPr lang="de-DE" dirty="0"/>
              <a:t>Überschrift durch Klicken bearbeiten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D1FD84A-D0F6-1652-26EA-D6113D35A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7920" y="6627816"/>
            <a:ext cx="958849" cy="179387"/>
          </a:xfrm>
          <a:prstGeom prst="rect">
            <a:avLst/>
          </a:prstGeom>
        </p:spPr>
        <p:txBody>
          <a:bodyPr vert="horz" wrap="square" lIns="0" tIns="0" rIns="1800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D10B637-FBED-4399-B61D-E3C0F90B3C60}" type="slidenum">
              <a:rPr lang="de-DE" altLang="de-DE" smtClean="0"/>
              <a:pPr/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43882496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36000" y="285900"/>
            <a:ext cx="9216384" cy="720092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ts val="2400"/>
              </a:lnSpc>
              <a:defRPr sz="2800" b="1" baseline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6551" y="1167073"/>
            <a:ext cx="9215833" cy="4044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de-DE" sz="1600" b="0" baseline="0" dirty="0" smtClean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lvl="0">
              <a:lnSpc>
                <a:spcPts val="2400"/>
              </a:lnSpc>
              <a:spcBef>
                <a:spcPct val="0"/>
              </a:spcBef>
            </a:pPr>
            <a:r>
              <a:rPr lang="de-DE" dirty="0"/>
              <a:t>Überschrift durch Klicken bearbeiten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D1FD84A-D0F6-1652-26EA-D6113D35A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7920" y="6627816"/>
            <a:ext cx="958849" cy="179387"/>
          </a:xfrm>
          <a:prstGeom prst="rect">
            <a:avLst/>
          </a:prstGeom>
        </p:spPr>
        <p:txBody>
          <a:bodyPr vert="horz" wrap="square" lIns="0" tIns="0" rIns="1800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D10B637-FBED-4399-B61D-E3C0F90B3C60}" type="slidenum">
              <a:rPr lang="de-DE" altLang="de-DE" smtClean="0"/>
              <a:pPr/>
              <a:t>‹#›</a:t>
            </a:fld>
            <a:endParaRPr lang="de-DE" alt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645440C-6957-8657-E808-7FD712CE88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788" y="1719921"/>
            <a:ext cx="11512249" cy="458880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ED1C24"/>
              </a:buClr>
              <a:buFont typeface="Arial" panose="020B0604020202020204" pitchFamily="34" charset="0"/>
              <a:buChar char="•"/>
              <a:defRPr sz="1800">
                <a:solidFill>
                  <a:srgbClr val="6C7474"/>
                </a:solidFill>
              </a:defRPr>
            </a:lvl1pPr>
            <a:lvl2pPr marL="914400" indent="-457200">
              <a:buClr>
                <a:srgbClr val="ED1C24"/>
              </a:buClr>
              <a:buFont typeface="Arial" panose="020B0604020202020204" pitchFamily="34" charset="0"/>
              <a:buChar char="•"/>
              <a:defRPr sz="1600">
                <a:solidFill>
                  <a:srgbClr val="6C7474"/>
                </a:solidFill>
              </a:defRPr>
            </a:lvl2pPr>
            <a:lvl3pPr marL="1257300" indent="-342900">
              <a:buClr>
                <a:srgbClr val="ED1C24"/>
              </a:buClr>
              <a:buFont typeface="Arial" panose="020B0604020202020204" pitchFamily="34" charset="0"/>
              <a:buChar char="•"/>
              <a:defRPr sz="1400">
                <a:solidFill>
                  <a:srgbClr val="6C7474"/>
                </a:solidFill>
              </a:defRPr>
            </a:lvl3pPr>
            <a:lvl4pPr marL="1714500" indent="-342900">
              <a:buClr>
                <a:srgbClr val="ED1C24"/>
              </a:buClr>
              <a:buFont typeface="Arial" panose="020B0604020202020204" pitchFamily="34" charset="0"/>
              <a:buChar char="•"/>
              <a:defRPr sz="1200">
                <a:solidFill>
                  <a:srgbClr val="6C7474"/>
                </a:solidFill>
              </a:defRPr>
            </a:lvl4pPr>
            <a:lvl5pPr marL="2171700" indent="-342900">
              <a:buClr>
                <a:srgbClr val="ED1C24"/>
              </a:buClr>
              <a:buFont typeface="Arial" panose="020B0604020202020204" pitchFamily="34" charset="0"/>
              <a:buChar char="•"/>
              <a:defRPr sz="1200">
                <a:solidFill>
                  <a:srgbClr val="6C7474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68937920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1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85F5BFA-FD7F-8451-8DD7-1C6ECE776C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00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0D24FAA-32BD-4ACD-91C5-691DAC55C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542" t="73504"/>
          <a:stretch/>
        </p:blipFill>
        <p:spPr>
          <a:xfrm>
            <a:off x="0" y="-5840"/>
            <a:ext cx="5090165" cy="1787317"/>
          </a:xfrm>
          <a:prstGeom prst="rect">
            <a:avLst/>
          </a:prstGeom>
        </p:spPr>
      </p:pic>
      <p:pic>
        <p:nvPicPr>
          <p:cNvPr id="13" name="Grafik 1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6E10131-C363-A46C-52C5-5977D7CA3C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364" y="197156"/>
            <a:ext cx="2196000" cy="65848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681CE91-F8A2-F524-1D07-9FE2ACC49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95296"/>
          <a:stretch/>
        </p:blipFill>
        <p:spPr>
          <a:xfrm>
            <a:off x="-78006" y="6239154"/>
            <a:ext cx="12583451" cy="62468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47ABEFF-D00F-4F19-D076-6DADD593B9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1" y="6535788"/>
            <a:ext cx="1631504" cy="271415"/>
          </a:xfrm>
          <a:prstGeom prst="rect">
            <a:avLst/>
          </a:prstGeom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390A6714-A1BA-0DFA-3795-45A2BFDB47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27384" y="3105572"/>
            <a:ext cx="9216384" cy="118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lang="de-DE" sz="40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latinLnBrk="0">
              <a:lnSpc>
                <a:spcPct val="100000"/>
              </a:lnSpc>
              <a:buClr>
                <a:srgbClr val="1991E6"/>
              </a:buClr>
              <a:buSzTx/>
              <a:buFontTx/>
              <a:buNone/>
              <a:tabLst/>
            </a:pPr>
            <a:r>
              <a:rPr lang="de-DE" dirty="0"/>
              <a:t>Titel bearbeiten</a:t>
            </a:r>
            <a:br>
              <a:rPr lang="de-DE" dirty="0"/>
            </a:br>
            <a:endParaRPr lang="de-DE" dirty="0"/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88FD5939-F25C-09A7-7CB6-F810A0059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648" y="2484334"/>
            <a:ext cx="9215833" cy="40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kumimoji="0" lang="de-DE" sz="18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>
              <a:spcBef>
                <a:spcPct val="0"/>
              </a:spcBef>
              <a:buClr>
                <a:srgbClr val="1991E6"/>
              </a:buClr>
            </a:pPr>
            <a:r>
              <a:rPr lang="de-DE" dirty="0"/>
              <a:t>durch Klicken bearbeiten</a:t>
            </a: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81A132F3-DCFA-7912-DA1E-6ED36837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39816" y="6627816"/>
            <a:ext cx="6228000" cy="179387"/>
          </a:xfrm>
          <a:prstGeom prst="rect">
            <a:avLst/>
          </a:prstGeom>
        </p:spPr>
        <p:txBody>
          <a:bodyPr lIns="36000" tIns="0" rIns="0" bIns="0" anchor="ctr" anchorCtr="0"/>
          <a:lstStyle>
            <a:lvl1pPr algn="l" eaLnBrk="1" hangingPunct="1">
              <a:defRPr sz="70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93A4CCA9-3589-9753-ADBA-73B808D7E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7920" y="6627816"/>
            <a:ext cx="958849" cy="179387"/>
          </a:xfrm>
          <a:prstGeom prst="rect">
            <a:avLst/>
          </a:prstGeom>
        </p:spPr>
        <p:txBody>
          <a:bodyPr vert="horz" wrap="square" lIns="0" tIns="0" rIns="1800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 b="1">
                <a:solidFill>
                  <a:srgbClr val="6C747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D10B637-FBED-4399-B61D-E3C0F90B3C60}" type="slidenum">
              <a:rPr lang="de-DE" altLang="de-DE" smtClean="0"/>
              <a:pPr/>
              <a:t>‹#›</a:t>
            </a:fld>
            <a:endParaRPr lang="de-DE" altLang="de-DE" dirty="0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A3A6923D-D2BD-4799-1C3D-7D45B63FD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71664" y="6627816"/>
            <a:ext cx="958849" cy="17938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700">
                <a:solidFill>
                  <a:srgbClr val="6C747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20266094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_1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85F5BFA-FD7F-8451-8DD7-1C6ECE776C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700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681CE91-F8A2-F524-1D07-9FE2ACC49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5296"/>
          <a:stretch/>
        </p:blipFill>
        <p:spPr>
          <a:xfrm>
            <a:off x="-78006" y="6239154"/>
            <a:ext cx="12583451" cy="6246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0D24FAA-32BD-4ACD-91C5-691DAC55C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542" t="73504"/>
          <a:stretch/>
        </p:blipFill>
        <p:spPr>
          <a:xfrm>
            <a:off x="0" y="-5840"/>
            <a:ext cx="5090165" cy="178731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47ABEFF-D00F-4F19-D076-6DADD593B9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1" y="6535788"/>
            <a:ext cx="1631504" cy="27141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8AC8D45-77E9-DD17-BA50-BBD5BD098BB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627" y="1707331"/>
            <a:ext cx="4320000" cy="4320000"/>
          </a:xfrm>
          <a:prstGeom prst="rect">
            <a:avLst/>
          </a:prstGeom>
        </p:spPr>
      </p:pic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8C340CEC-25B5-268A-1DC7-BDE23E9FC84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364" y="197156"/>
            <a:ext cx="2196000" cy="658488"/>
          </a:xfrm>
          <a:prstGeom prst="rect">
            <a:avLst/>
          </a:prstGeom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995307C6-62C4-5A6D-6A67-E68C39467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39816" y="6627816"/>
            <a:ext cx="6228000" cy="179387"/>
          </a:xfrm>
          <a:prstGeom prst="rect">
            <a:avLst/>
          </a:prstGeom>
        </p:spPr>
        <p:txBody>
          <a:bodyPr lIns="36000" tIns="0" rIns="0" bIns="0" anchor="ctr" anchorCtr="0"/>
          <a:lstStyle>
            <a:lvl1pPr algn="l" eaLnBrk="1" hangingPunct="1">
              <a:defRPr sz="70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00948B31-622D-F909-5DE3-D2D831255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7920" y="6627816"/>
            <a:ext cx="958849" cy="179387"/>
          </a:xfrm>
          <a:prstGeom prst="rect">
            <a:avLst/>
          </a:prstGeom>
        </p:spPr>
        <p:txBody>
          <a:bodyPr vert="horz" wrap="square" lIns="0" tIns="0" rIns="1800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 b="1">
                <a:solidFill>
                  <a:srgbClr val="6C747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D10B637-FBED-4399-B61D-E3C0F90B3C60}" type="slidenum">
              <a:rPr lang="de-DE" altLang="de-DE" smtClean="0"/>
              <a:pPr/>
              <a:t>‹#›</a:t>
            </a:fld>
            <a:endParaRPr lang="de-DE" altLang="de-DE" dirty="0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5164544-B5D3-8659-7820-549EDAA4C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71664" y="6627816"/>
            <a:ext cx="958849" cy="17938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700">
                <a:solidFill>
                  <a:srgbClr val="6C747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21583404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85F5BFA-FD7F-8451-8DD7-1C6ECE776C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13" name="Grafik 1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6E10131-C363-A46C-52C5-5977D7CA3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364" y="197156"/>
            <a:ext cx="2196000" cy="65848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681CE91-F8A2-F524-1D07-9FE2ACC49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95296"/>
          <a:stretch/>
        </p:blipFill>
        <p:spPr>
          <a:xfrm>
            <a:off x="-78006" y="6239154"/>
            <a:ext cx="12583451" cy="62468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47ABEFF-D00F-4F19-D076-6DADD593B9B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1" y="6535788"/>
            <a:ext cx="1631504" cy="271415"/>
          </a:xfrm>
          <a:prstGeom prst="rect">
            <a:avLst/>
          </a:prstGeom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390A6714-A1BA-0DFA-3795-45A2BFDB47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27384" y="3105572"/>
            <a:ext cx="9216384" cy="118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lang="de-DE" sz="4000" b="1" i="0" u="none" strike="noStrike" kern="0" cap="none" spc="0" normalizeH="0" baseline="0" dirty="0">
                <a:ln>
                  <a:noFill/>
                </a:ln>
                <a:solidFill>
                  <a:srgbClr val="747776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latinLnBrk="0">
              <a:lnSpc>
                <a:spcPct val="100000"/>
              </a:lnSpc>
              <a:buClr>
                <a:srgbClr val="1991E6"/>
              </a:buClr>
              <a:buSzTx/>
              <a:buFontTx/>
              <a:buNone/>
              <a:tabLst/>
            </a:pPr>
            <a:r>
              <a:rPr lang="de-DE" dirty="0"/>
              <a:t>Titel bearbeiten</a:t>
            </a:r>
            <a:br>
              <a:rPr lang="de-DE" dirty="0"/>
            </a:br>
            <a:endParaRPr lang="de-DE" dirty="0"/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88FD5939-F25C-09A7-7CB6-F810A0059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648" y="2484334"/>
            <a:ext cx="9215833" cy="40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kumimoji="0" lang="de-DE" sz="1800" b="0" i="0" u="none" strike="noStrike" kern="0" cap="none" spc="0" normalizeH="0" baseline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>
              <a:spcBef>
                <a:spcPct val="0"/>
              </a:spcBef>
              <a:buClr>
                <a:srgbClr val="1991E6"/>
              </a:buClr>
            </a:pPr>
            <a:r>
              <a:rPr lang="de-DE" dirty="0"/>
              <a:t>durch Klicken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1D47F4-7EA2-9B63-9508-7852DBC8B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4542" t="73504"/>
          <a:stretch/>
        </p:blipFill>
        <p:spPr>
          <a:xfrm>
            <a:off x="0" y="-5840"/>
            <a:ext cx="5090165" cy="1787317"/>
          </a:xfrm>
          <a:prstGeom prst="rect">
            <a:avLst/>
          </a:prstGeom>
        </p:spPr>
      </p:pic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C2D3FF33-E6BA-6F18-04B0-563FA3184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7920" y="6627816"/>
            <a:ext cx="958849" cy="179387"/>
          </a:xfrm>
          <a:prstGeom prst="rect">
            <a:avLst/>
          </a:prstGeom>
        </p:spPr>
        <p:txBody>
          <a:bodyPr vert="horz" wrap="square" lIns="0" tIns="0" rIns="1800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D10B637-FBED-4399-B61D-E3C0F90B3C60}" type="slidenum">
              <a:rPr lang="de-DE" altLang="de-DE" smtClean="0"/>
              <a:pPr/>
              <a:t>‹#›</a:t>
            </a:fld>
            <a:endParaRPr lang="de-DE" altLang="de-DE" dirty="0"/>
          </a:p>
        </p:txBody>
      </p:sp>
      <p:pic>
        <p:nvPicPr>
          <p:cNvPr id="3" name="Obrázek 2" descr="Obsah obrázku Písmo, typografie, Grafika, černá&#10;&#10;Popis byl vytvořen automaticky">
            <a:extLst>
              <a:ext uri="{FF2B5EF4-FFF2-40B4-BE49-F238E27FC236}">
                <a16:creationId xmlns:a16="http://schemas.microsoft.com/office/drawing/2014/main" id="{3A53006F-AC0E-EDEF-BE3A-5BAA4963107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91344" y="6574842"/>
            <a:ext cx="1656184" cy="278179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FAD075F0-A179-5E46-9A42-2DED0A329C4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119" y="1919154"/>
            <a:ext cx="4320000" cy="4320000"/>
          </a:xfrm>
          <a:prstGeom prst="rect">
            <a:avLst/>
          </a:prstGeom>
        </p:spPr>
      </p:pic>
      <p:pic>
        <p:nvPicPr>
          <p:cNvPr id="7" name="Obrázek 6" descr="Obsah obrázku Písmo, Grafika, text, logo&#10;&#10;Popis byl vytvořen automaticky">
            <a:extLst>
              <a:ext uri="{FF2B5EF4-FFF2-40B4-BE49-F238E27FC236}">
                <a16:creationId xmlns:a16="http://schemas.microsoft.com/office/drawing/2014/main" id="{6E954E8F-43B9-9DEA-6328-3F148188E80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671691" y="50797"/>
            <a:ext cx="5328857" cy="159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25721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_2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85F5BFA-FD7F-8451-8DD7-1C6ECE776C92}"/>
              </a:ext>
            </a:extLst>
          </p:cNvPr>
          <p:cNvSpPr/>
          <p:nvPr userDrawn="1"/>
        </p:nvSpPr>
        <p:spPr>
          <a:xfrm>
            <a:off x="0" y="584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</a:endParaRPr>
          </a:p>
        </p:txBody>
      </p:sp>
      <p:pic>
        <p:nvPicPr>
          <p:cNvPr id="13" name="Grafik 1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6E10131-C363-A46C-52C5-5977D7CA3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364" y="197156"/>
            <a:ext cx="2196000" cy="65848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47ABEFF-D00F-4F19-D076-6DADD593B9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1" y="6535788"/>
            <a:ext cx="1631504" cy="27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7950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32E0E2C6-7011-EDD5-A254-F9AE3DDDB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95296"/>
          <a:stretch/>
        </p:blipFill>
        <p:spPr>
          <a:xfrm>
            <a:off x="-78739" y="6239696"/>
            <a:ext cx="12583451" cy="62468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7A8BBF2C-8129-3033-D3D3-EB4F76D97C7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364" y="197156"/>
            <a:ext cx="2196000" cy="658487"/>
          </a:xfrm>
          <a:prstGeom prst="rect">
            <a:avLst/>
          </a:prstGeom>
        </p:spPr>
      </p:pic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FFA9280-2B24-BFFA-C612-BC57F94CFC0B}"/>
              </a:ext>
            </a:extLst>
          </p:cNvPr>
          <p:cNvCxnSpPr/>
          <p:nvPr userDrawn="1"/>
        </p:nvCxnSpPr>
        <p:spPr bwMode="auto">
          <a:xfrm>
            <a:off x="0" y="1048104"/>
            <a:ext cx="9900000" cy="0"/>
          </a:xfrm>
          <a:prstGeom prst="line">
            <a:avLst/>
          </a:prstGeom>
          <a:noFill/>
          <a:ln w="12700" cap="flat" cmpd="sng" algn="ctr">
            <a:solidFill>
              <a:srgbClr val="ED1C2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4" name="Obrázek 3" descr="Obsah obrázku Písmo, typografie, Grafika, černá&#10;&#10;Popis byl vytvořen automaticky">
            <a:extLst>
              <a:ext uri="{FF2B5EF4-FFF2-40B4-BE49-F238E27FC236}">
                <a16:creationId xmlns:a16="http://schemas.microsoft.com/office/drawing/2014/main" id="{F8F55B73-E26D-EDBF-7832-794A2455C5E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91344" y="6574842"/>
            <a:ext cx="1656184" cy="27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0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</p:sldLayoutIdLst>
  <p:transition spd="slow">
    <p:wipe dir="r"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32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8">
          <p15:clr>
            <a:srgbClr val="F26B43"/>
          </p15:clr>
        </p15:guide>
        <p15:guide id="6" orient="horz" pos="890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455">
          <p15:clr>
            <a:srgbClr val="F26B43"/>
          </p15:clr>
        </p15:guide>
        <p15:guide id="10" orient="horz" pos="6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12" Type="http://schemas.openxmlformats.org/officeDocument/2006/relationships/image" Target="../media/image9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microsoft.com/office/2007/relationships/hdphoto" Target="../media/hdphoto1.wdp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customXml" Target="../ink/ink1.xml"/><Relationship Id="rId7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customXml" Target="../ink/ink2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5" Type="http://schemas.openxmlformats.org/officeDocument/2006/relationships/image" Target="../media/image57.jpeg"/><Relationship Id="rId2" Type="http://schemas.openxmlformats.org/officeDocument/2006/relationships/image" Target="../media/image34.jpeg"/><Relationship Id="rId16" Type="http://schemas.openxmlformats.org/officeDocument/2006/relationships/image" Target="../media/image48.jpe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23" Type="http://schemas.openxmlformats.org/officeDocument/2006/relationships/image" Target="../media/image55.jpeg"/><Relationship Id="rId10" Type="http://schemas.openxmlformats.org/officeDocument/2006/relationships/image" Target="../media/image42.jpeg"/><Relationship Id="rId19" Type="http://schemas.openxmlformats.org/officeDocument/2006/relationships/image" Target="../media/image51.tiff"/><Relationship Id="rId4" Type="http://schemas.openxmlformats.org/officeDocument/2006/relationships/image" Target="../media/image36.jpeg"/><Relationship Id="rId9" Type="http://schemas.openxmlformats.org/officeDocument/2006/relationships/image" Target="../media/image41.tiff"/><Relationship Id="rId14" Type="http://schemas.openxmlformats.org/officeDocument/2006/relationships/image" Target="../media/image46.jpeg"/><Relationship Id="rId22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26.png"/><Relationship Id="rId7" Type="http://schemas.openxmlformats.org/officeDocument/2006/relationships/image" Target="../media/image65.JPG"/><Relationship Id="rId12" Type="http://schemas.openxmlformats.org/officeDocument/2006/relationships/image" Target="../media/image70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11" Type="http://schemas.openxmlformats.org/officeDocument/2006/relationships/image" Target="../media/image69.jpeg"/><Relationship Id="rId5" Type="http://schemas.openxmlformats.org/officeDocument/2006/relationships/image" Target="../media/image63.JPG"/><Relationship Id="rId10" Type="http://schemas.openxmlformats.org/officeDocument/2006/relationships/image" Target="../media/image68.jpeg"/><Relationship Id="rId4" Type="http://schemas.openxmlformats.org/officeDocument/2006/relationships/image" Target="../media/image62.JPG"/><Relationship Id="rId9" Type="http://schemas.openxmlformats.org/officeDocument/2006/relationships/image" Target="../media/image67.jpeg"/><Relationship Id="rId1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interiér, bezobratlý, škeble, jídlo&#10;&#10;Popis byl vytvořen automaticky">
            <a:extLst>
              <a:ext uri="{FF2B5EF4-FFF2-40B4-BE49-F238E27FC236}">
                <a16:creationId xmlns:a16="http://schemas.microsoft.com/office/drawing/2014/main" id="{28B3495A-7237-CC36-52E7-7334B9328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2244" t="16111" r="1933" b="1410"/>
          <a:stretch/>
        </p:blipFill>
        <p:spPr>
          <a:xfrm>
            <a:off x="-318723" y="0"/>
            <a:ext cx="12510723" cy="6858000"/>
          </a:xfrm>
          <a:prstGeom prst="rect">
            <a:avLst/>
          </a:prstGeom>
        </p:spPr>
      </p:pic>
      <p:pic>
        <p:nvPicPr>
          <p:cNvPr id="14" name="Grafik 3">
            <a:extLst>
              <a:ext uri="{FF2B5EF4-FFF2-40B4-BE49-F238E27FC236}">
                <a16:creationId xmlns:a16="http://schemas.microsoft.com/office/drawing/2014/main" id="{B76B54FA-4094-4D51-015E-A5BF42421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542" t="73504"/>
          <a:stretch/>
        </p:blipFill>
        <p:spPr>
          <a:xfrm>
            <a:off x="-96688" y="-27384"/>
            <a:ext cx="6702648" cy="235351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8A55406-3863-52A6-7D89-937019F5B4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360" y="332656"/>
            <a:ext cx="8161585" cy="1187450"/>
          </a:xfrm>
          <a:prstGeom prst="rect">
            <a:avLst/>
          </a:prstGeom>
          <a:effectLst/>
        </p:spPr>
        <p:txBody>
          <a:bodyPr/>
          <a:lstStyle/>
          <a:p>
            <a:pPr algn="l"/>
            <a:r>
              <a:rPr lang="cs-CZ" sz="3200" b="1" dirty="0">
                <a:solidFill>
                  <a:srgbClr val="ED1C24"/>
                </a:solidFill>
                <a:effectLst>
                  <a:outerShdw blurRad="50800" dist="50800" dir="5400000" algn="ctr" rotWithShape="0">
                    <a:schemeClr val="tx1">
                      <a:alpha val="78000"/>
                    </a:schemeClr>
                  </a:outerShdw>
                </a:effectLst>
              </a:rPr>
              <a:t>Pekařská konference</a:t>
            </a:r>
            <a:br>
              <a:rPr lang="cs-CZ" sz="5400" b="1" dirty="0">
                <a:solidFill>
                  <a:srgbClr val="ED1C24"/>
                </a:solidFill>
                <a:effectLst>
                  <a:outerShdw blurRad="50800" dist="50800" dir="5400000" algn="ctr" rotWithShape="0">
                    <a:schemeClr val="tx1">
                      <a:alpha val="78000"/>
                    </a:schemeClr>
                  </a:outerShdw>
                </a:effectLst>
              </a:rPr>
            </a:br>
            <a:r>
              <a:rPr lang="cs-CZ" sz="5400" b="1" dirty="0">
                <a:solidFill>
                  <a:srgbClr val="ED1C24"/>
                </a:solidFill>
                <a:effectLst>
                  <a:outerShdw blurRad="50800" dist="50800" dir="5400000" algn="ctr" rotWithShape="0">
                    <a:schemeClr val="tx1">
                      <a:alpha val="78000"/>
                    </a:schemeClr>
                  </a:outerShdw>
                </a:effectLst>
              </a:rPr>
              <a:t>Čejkovice 2023</a:t>
            </a:r>
            <a:endParaRPr lang="de-DE" sz="5400" b="1" dirty="0">
              <a:solidFill>
                <a:srgbClr val="ED1C24"/>
              </a:solidFill>
              <a:effectLst>
                <a:outerShdw blurRad="50800" dist="50800" dir="5400000" algn="ctr" rotWithShape="0">
                  <a:schemeClr val="tx1">
                    <a:alpha val="78000"/>
                  </a:schemeClr>
                </a:outerShdw>
              </a:effectLst>
            </a:endParaRPr>
          </a:p>
        </p:txBody>
      </p:sp>
      <p:pic>
        <p:nvPicPr>
          <p:cNvPr id="15" name="Grafik 10">
            <a:extLst>
              <a:ext uri="{FF2B5EF4-FFF2-40B4-BE49-F238E27FC236}">
                <a16:creationId xmlns:a16="http://schemas.microsoft.com/office/drawing/2014/main" id="{19BC4BC3-112D-FA75-7C43-836FFAB74A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4542" t="73504"/>
          <a:stretch/>
        </p:blipFill>
        <p:spPr>
          <a:xfrm rot="10800000">
            <a:off x="7126515" y="5098068"/>
            <a:ext cx="5090165" cy="1787317"/>
          </a:xfrm>
          <a:prstGeom prst="rect">
            <a:avLst/>
          </a:prstGeom>
        </p:spPr>
      </p:pic>
      <p:pic>
        <p:nvPicPr>
          <p:cNvPr id="8" name="Obrázek 7" descr="Obsah obrázku Písmo, text, snímek obrazovky, Grafika&#10;&#10;Popis byl vytvořen automaticky">
            <a:extLst>
              <a:ext uri="{FF2B5EF4-FFF2-40B4-BE49-F238E27FC236}">
                <a16:creationId xmlns:a16="http://schemas.microsoft.com/office/drawing/2014/main" id="{00DB2E8F-770F-0876-CFA7-0673ACABC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216" y="5445224"/>
            <a:ext cx="3712902" cy="1300893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7628079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Světové trendy ve výrobě chleba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9</a:t>
            </a:fld>
            <a:endParaRPr lang="de-DE" altLang="de-DE" dirty="0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844EA84-4D65-100B-EA5A-9D133D2F98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551" y="1167073"/>
            <a:ext cx="9215833" cy="404425"/>
          </a:xfrm>
        </p:spPr>
        <p:txBody>
          <a:bodyPr/>
          <a:lstStyle/>
          <a:p>
            <a:r>
              <a:rPr lang="cs-CZ" dirty="0">
                <a:latin typeface="+mj-lt"/>
                <a:cs typeface="Calibri" panose="020F0502020204030204" pitchFamily="34" charset="0"/>
              </a:rPr>
              <a:t>Kompetence</a:t>
            </a:r>
            <a:r>
              <a:rPr lang="cs-CZ" dirty="0">
                <a:latin typeface="+mj-lt"/>
              </a:rPr>
              <a:t>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Vývoj spotřeby ●  </a:t>
            </a:r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Trendy prioritních ukazatelů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Trendové výrobky</a:t>
            </a:r>
            <a:endParaRPr lang="cs-CZ" dirty="0">
              <a:latin typeface="+mj-lt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23B3D38-18ED-AB82-9182-D32B409E5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094905"/>
              </p:ext>
            </p:extLst>
          </p:nvPr>
        </p:nvGraphicFramePr>
        <p:xfrm>
          <a:off x="336551" y="1726218"/>
          <a:ext cx="9647843" cy="443370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9647843">
                  <a:extLst>
                    <a:ext uri="{9D8B030D-6E8A-4147-A177-3AD203B41FA5}">
                      <a16:colId xmlns:a16="http://schemas.microsoft.com/office/drawing/2014/main" val="307940532"/>
                    </a:ext>
                  </a:extLst>
                </a:gridCol>
              </a:tblGrid>
              <a:tr h="550654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VJEMOVÉ UKAZATELE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6238223"/>
                  </a:ext>
                </a:extLst>
              </a:tr>
              <a:tr h="3883052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66667"/>
                  </a:ext>
                </a:extLst>
              </a:tr>
            </a:tbl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027418CC-4B58-6DD2-63A8-2B52C5BD8C7A}"/>
              </a:ext>
            </a:extLst>
          </p:cNvPr>
          <p:cNvGrpSpPr/>
          <p:nvPr/>
        </p:nvGrpSpPr>
        <p:grpSpPr>
          <a:xfrm>
            <a:off x="336000" y="2518229"/>
            <a:ext cx="3215681" cy="3641695"/>
            <a:chOff x="336000" y="2518229"/>
            <a:chExt cx="3215681" cy="3641695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E202BD49-EAF9-7A3A-BAE5-0795BBFC4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000" y="2982319"/>
              <a:ext cx="3215681" cy="3177605"/>
            </a:xfrm>
            <a:prstGeom prst="rect">
              <a:avLst/>
            </a:prstGeom>
          </p:spPr>
        </p:pic>
        <p:sp>
          <p:nvSpPr>
            <p:cNvPr id="13" name="Nadpis 1">
              <a:extLst>
                <a:ext uri="{FF2B5EF4-FFF2-40B4-BE49-F238E27FC236}">
                  <a16:creationId xmlns:a16="http://schemas.microsoft.com/office/drawing/2014/main" id="{785C64A0-852E-0E48-CF04-813AC680E1B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199456" y="2518229"/>
              <a:ext cx="1872208" cy="622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b"/>
            <a:lstStyle>
              <a:lvl1pPr algn="l" rtl="0" eaLnBrk="1" fontAlgn="base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2800" b="1" kern="1200" baseline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cs-CZ" sz="4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Tasty</a:t>
              </a:r>
              <a:endParaRPr lang="cs-CZ" sz="4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60FB5522-5AB9-CE2C-BF97-28BE6A2A5E72}"/>
              </a:ext>
            </a:extLst>
          </p:cNvPr>
          <p:cNvGrpSpPr/>
          <p:nvPr/>
        </p:nvGrpSpPr>
        <p:grpSpPr>
          <a:xfrm>
            <a:off x="3552632" y="2518229"/>
            <a:ext cx="3215681" cy="3641694"/>
            <a:chOff x="3552632" y="2518229"/>
            <a:chExt cx="3215681" cy="3641694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9BFE9759-FCAA-A4AA-D90F-83641A82A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661"/>
            <a:stretch/>
          </p:blipFill>
          <p:spPr>
            <a:xfrm>
              <a:off x="3552632" y="2982318"/>
              <a:ext cx="3215681" cy="3177605"/>
            </a:xfrm>
            <a:prstGeom prst="rect">
              <a:avLst/>
            </a:prstGeom>
          </p:spPr>
        </p:pic>
        <p:sp>
          <p:nvSpPr>
            <p:cNvPr id="14" name="Nadpis 1">
              <a:extLst>
                <a:ext uri="{FF2B5EF4-FFF2-40B4-BE49-F238E27FC236}">
                  <a16:creationId xmlns:a16="http://schemas.microsoft.com/office/drawing/2014/main" id="{5788ADF5-250E-9539-CC98-71840A2C210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624044" y="2518229"/>
              <a:ext cx="2976012" cy="622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b"/>
            <a:lstStyle>
              <a:lvl1pPr algn="l" rtl="0" eaLnBrk="1" fontAlgn="base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2800" b="1" kern="1200" baseline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cs-CZ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Artisan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al</a:t>
              </a:r>
              <a:r>
                <a:rPr lang="cs-CZ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 </a:t>
              </a:r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ORKISHAND" panose="00000400000000000000" pitchFamily="2" charset="0"/>
              </a:endParaRPr>
            </a:p>
            <a:p>
              <a:pPr algn="ctr">
                <a:lnSpc>
                  <a:spcPts val="3300"/>
                </a:lnSpc>
              </a:pPr>
              <a:r>
                <a:rPr lang="cs-CZ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Look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&amp;feel</a:t>
              </a:r>
              <a:endParaRPr lang="cs-CZ" sz="3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8B5D047-7047-48FA-6623-551AF0690040}"/>
              </a:ext>
            </a:extLst>
          </p:cNvPr>
          <p:cNvGrpSpPr/>
          <p:nvPr/>
        </p:nvGrpSpPr>
        <p:grpSpPr>
          <a:xfrm>
            <a:off x="6768713" y="2518229"/>
            <a:ext cx="3215681" cy="3641693"/>
            <a:chOff x="6768713" y="2518229"/>
            <a:chExt cx="3215681" cy="3641693"/>
          </a:xfrm>
        </p:grpSpPr>
        <p:pic>
          <p:nvPicPr>
            <p:cNvPr id="10" name="Grafik 7" descr="Ein Bild, das Essen, Teller enthält.&#10;&#10;Automatisch generierte Beschreibung">
              <a:extLst>
                <a:ext uri="{FF2B5EF4-FFF2-40B4-BE49-F238E27FC236}">
                  <a16:creationId xmlns:a16="http://schemas.microsoft.com/office/drawing/2014/main" id="{9F89CE3E-D9FC-CBF1-3897-04E236F6A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976" r="20022"/>
            <a:stretch/>
          </p:blipFill>
          <p:spPr>
            <a:xfrm>
              <a:off x="6768713" y="2982317"/>
              <a:ext cx="3215681" cy="3177605"/>
            </a:xfrm>
            <a:prstGeom prst="rect">
              <a:avLst/>
            </a:prstGeom>
          </p:spPr>
        </p:pic>
        <p:sp>
          <p:nvSpPr>
            <p:cNvPr id="18" name="Nadpis 1">
              <a:extLst>
                <a:ext uri="{FF2B5EF4-FFF2-40B4-BE49-F238E27FC236}">
                  <a16:creationId xmlns:a16="http://schemas.microsoft.com/office/drawing/2014/main" id="{28A087B5-502C-4EDE-D6CD-05CD703C294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392144" y="2518229"/>
              <a:ext cx="2196263" cy="622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b"/>
            <a:lstStyle>
              <a:lvl1pPr algn="l" rtl="0" eaLnBrk="1" fontAlgn="base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2800" b="1" kern="1200" baseline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Health</a:t>
              </a:r>
              <a:r>
                <a:rPr lang="cs-CZ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y</a:t>
              </a:r>
              <a:endParaRPr lang="cs-CZ" sz="4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37648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Světové trendy ve výrobě chleba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10</a:t>
            </a:fld>
            <a:endParaRPr lang="de-DE" altLang="de-DE" dirty="0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844EA84-4D65-100B-EA5A-9D133D2F98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551" y="1167073"/>
            <a:ext cx="9215833" cy="404425"/>
          </a:xfrm>
        </p:spPr>
        <p:txBody>
          <a:bodyPr/>
          <a:lstStyle/>
          <a:p>
            <a:r>
              <a:rPr lang="cs-CZ" dirty="0">
                <a:latin typeface="+mj-lt"/>
                <a:cs typeface="Calibri" panose="020F0502020204030204" pitchFamily="34" charset="0"/>
              </a:rPr>
              <a:t>Kompetence</a:t>
            </a:r>
            <a:r>
              <a:rPr lang="cs-CZ" dirty="0">
                <a:latin typeface="+mj-lt"/>
              </a:rPr>
              <a:t>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Vývoj spotřeby ●  </a:t>
            </a:r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Trendy prioritních ukazatelů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Trendové výrobky</a:t>
            </a:r>
            <a:endParaRPr lang="cs-CZ" dirty="0">
              <a:latin typeface="+mj-lt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23B3D38-18ED-AB82-9182-D32B409E5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329866"/>
              </p:ext>
            </p:extLst>
          </p:nvPr>
        </p:nvGraphicFramePr>
        <p:xfrm>
          <a:off x="336551" y="1726218"/>
          <a:ext cx="9647843" cy="443370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9647843">
                  <a:extLst>
                    <a:ext uri="{9D8B030D-6E8A-4147-A177-3AD203B41FA5}">
                      <a16:colId xmlns:a16="http://schemas.microsoft.com/office/drawing/2014/main" val="307940532"/>
                    </a:ext>
                  </a:extLst>
                </a:gridCol>
              </a:tblGrid>
              <a:tr h="5506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KOMPONENTN</a:t>
                      </a:r>
                      <a:r>
                        <a:rPr lang="cs-CZ" dirty="0"/>
                        <a:t>Í UKAZATELE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6238223"/>
                  </a:ext>
                </a:extLst>
              </a:tr>
              <a:tr h="3883052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666667"/>
                  </a:ext>
                </a:extLst>
              </a:tr>
            </a:tbl>
          </a:graphicData>
        </a:graphic>
      </p:graphicFrame>
      <p:grpSp>
        <p:nvGrpSpPr>
          <p:cNvPr id="6" name="Skupina 5">
            <a:extLst>
              <a:ext uri="{FF2B5EF4-FFF2-40B4-BE49-F238E27FC236}">
                <a16:creationId xmlns:a16="http://schemas.microsoft.com/office/drawing/2014/main" id="{E37AC9DB-7A6E-5233-8801-0F9F31898B89}"/>
              </a:ext>
            </a:extLst>
          </p:cNvPr>
          <p:cNvGrpSpPr/>
          <p:nvPr/>
        </p:nvGrpSpPr>
        <p:grpSpPr>
          <a:xfrm>
            <a:off x="3553032" y="2518229"/>
            <a:ext cx="3215681" cy="3641693"/>
            <a:chOff x="3553032" y="2518229"/>
            <a:chExt cx="3215681" cy="3641693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3E4E5D0D-76B6-5E00-A5FB-337C824AC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85" r="5992"/>
            <a:stretch/>
          </p:blipFill>
          <p:spPr>
            <a:xfrm>
              <a:off x="3553032" y="2982319"/>
              <a:ext cx="3215681" cy="3177603"/>
            </a:xfrm>
            <a:prstGeom prst="rect">
              <a:avLst/>
            </a:prstGeom>
          </p:spPr>
        </p:pic>
        <p:sp>
          <p:nvSpPr>
            <p:cNvPr id="14" name="Nadpis 1">
              <a:extLst>
                <a:ext uri="{FF2B5EF4-FFF2-40B4-BE49-F238E27FC236}">
                  <a16:creationId xmlns:a16="http://schemas.microsoft.com/office/drawing/2014/main" id="{5788ADF5-250E-9539-CC98-71840A2C210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624044" y="2518229"/>
              <a:ext cx="2976012" cy="622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b"/>
            <a:lstStyle>
              <a:lvl1pPr algn="l" rtl="0" eaLnBrk="1" fontAlgn="base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2800" b="1" kern="1200" baseline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3300"/>
                </a:lnSpc>
              </a:pPr>
              <a:r>
                <a:rPr lang="cs-CZ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Low</a:t>
              </a:r>
              <a:r>
                <a:rPr lang="cs-CZ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 </a:t>
              </a:r>
              <a:r>
                <a:rPr lang="cs-CZ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carb</a:t>
              </a:r>
              <a:r>
                <a:rPr lang="cs-CZ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 Gluten free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CCDE4B07-DDA1-E56C-B4E9-C0AB2F1129B1}"/>
              </a:ext>
            </a:extLst>
          </p:cNvPr>
          <p:cNvGrpSpPr/>
          <p:nvPr/>
        </p:nvGrpSpPr>
        <p:grpSpPr>
          <a:xfrm>
            <a:off x="6601197" y="2518229"/>
            <a:ext cx="3455243" cy="3641695"/>
            <a:chOff x="6601197" y="2518229"/>
            <a:chExt cx="3455243" cy="3641695"/>
          </a:xfrm>
        </p:grpSpPr>
        <p:pic>
          <p:nvPicPr>
            <p:cNvPr id="3076" name="Picture 4" descr="Artisanal Sourdough Bread — The Old Mill">
              <a:extLst>
                <a:ext uri="{FF2B5EF4-FFF2-40B4-BE49-F238E27FC236}">
                  <a16:creationId xmlns:a16="http://schemas.microsoft.com/office/drawing/2014/main" id="{C63A8263-A7C6-D7E8-42DF-F9F6BCE4A6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60" r="12364"/>
            <a:stretch/>
          </p:blipFill>
          <p:spPr bwMode="auto">
            <a:xfrm>
              <a:off x="6768712" y="2982319"/>
              <a:ext cx="3215681" cy="3177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Nadpis 1">
              <a:extLst>
                <a:ext uri="{FF2B5EF4-FFF2-40B4-BE49-F238E27FC236}">
                  <a16:creationId xmlns:a16="http://schemas.microsoft.com/office/drawing/2014/main" id="{AD491906-B0C8-D182-88B9-DC2E134C4E1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601197" y="2518229"/>
              <a:ext cx="3455243" cy="622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b"/>
            <a:lstStyle>
              <a:lvl1pPr algn="l" rtl="0" eaLnBrk="1" fontAlgn="base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2800" b="1" kern="1200" baseline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3300"/>
                </a:lnSpc>
              </a:pPr>
              <a:r>
                <a:rPr lang="cs-CZ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Sourdougn</a:t>
              </a:r>
              <a:r>
                <a:rPr lang="cs-CZ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 </a:t>
              </a:r>
            </a:p>
            <a:p>
              <a:pPr algn="ctr">
                <a:lnSpc>
                  <a:spcPts val="3300"/>
                </a:lnSpc>
              </a:pPr>
              <a:r>
                <a:rPr lang="cs-CZ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High</a:t>
              </a:r>
              <a:r>
                <a:rPr lang="cs-CZ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 </a:t>
              </a:r>
              <a:r>
                <a:rPr lang="cs-CZ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dough</a:t>
              </a:r>
              <a:r>
                <a:rPr lang="cs-CZ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 </a:t>
              </a:r>
              <a:r>
                <a:rPr lang="cs-CZ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yield</a:t>
              </a:r>
              <a:endPara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ORKISHAND" panose="00000400000000000000" pitchFamily="2" charset="0"/>
              </a:endParaRP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258AEB72-60C9-698E-5FCF-2429A16A5FBF}"/>
              </a:ext>
            </a:extLst>
          </p:cNvPr>
          <p:cNvGrpSpPr/>
          <p:nvPr/>
        </p:nvGrpSpPr>
        <p:grpSpPr>
          <a:xfrm>
            <a:off x="336000" y="2492896"/>
            <a:ext cx="3361759" cy="3666457"/>
            <a:chOff x="336000" y="2492896"/>
            <a:chExt cx="3361759" cy="3666457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E4E1338D-8ACF-4D75-5A22-62886460D02D}"/>
                </a:ext>
              </a:extLst>
            </p:cNvPr>
            <p:cNvGrpSpPr/>
            <p:nvPr/>
          </p:nvGrpSpPr>
          <p:grpSpPr>
            <a:xfrm>
              <a:off x="336000" y="2492896"/>
              <a:ext cx="3361759" cy="3666457"/>
              <a:chOff x="336000" y="2492896"/>
              <a:chExt cx="3361759" cy="3666457"/>
            </a:xfrm>
          </p:grpSpPr>
          <p:pic>
            <p:nvPicPr>
              <p:cNvPr id="3074" name="Picture 2" descr="Whole Grains: Benefits, Nutrition, and Facts">
                <a:extLst>
                  <a:ext uri="{FF2B5EF4-FFF2-40B4-BE49-F238E27FC236}">
                    <a16:creationId xmlns:a16="http://schemas.microsoft.com/office/drawing/2014/main" id="{1153C735-B2F2-3FFF-2923-3BAE64E75C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85"/>
              <a:stretch/>
            </p:blipFill>
            <p:spPr bwMode="auto">
              <a:xfrm>
                <a:off x="336000" y="2982318"/>
                <a:ext cx="3215130" cy="31770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Nadpis 1">
                <a:extLst>
                  <a:ext uri="{FF2B5EF4-FFF2-40B4-BE49-F238E27FC236}">
                    <a16:creationId xmlns:a16="http://schemas.microsoft.com/office/drawing/2014/main" id="{785C64A0-852E-0E48-CF04-813AC680E1B9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479376" y="2492896"/>
                <a:ext cx="3218383" cy="62273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0" tIns="0" rIns="0" bIns="0" anchor="b"/>
              <a:lstStyle>
                <a:defPPr>
                  <a:defRPr lang="de-DE"/>
                </a:defPPr>
                <a:lvl1pPr algn="ctr" eaLnBrk="1" hangingPunct="1">
                  <a:lnSpc>
                    <a:spcPts val="3300"/>
                  </a:lnSpc>
                  <a:defRPr sz="4000" b="1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ORKISHAND" panose="00000400000000000000" pitchFamily="2" charset="0"/>
                    <a:ea typeface="Verdana" panose="020B0604030504040204" pitchFamily="34" charset="0"/>
                    <a:cs typeface="Segoe UI" panose="020B0502040204020203" pitchFamily="34" charset="0"/>
                  </a:defRPr>
                </a:lvl1pPr>
                <a:lvl2pPr algn="ctr" eaLnBrk="1" hangingPunct="1">
                  <a:defRPr sz="4400"/>
                </a:lvl2pPr>
                <a:lvl3pPr algn="ctr" eaLnBrk="1" hangingPunct="1">
                  <a:defRPr sz="4400"/>
                </a:lvl3pPr>
                <a:lvl4pPr algn="ctr" eaLnBrk="1" hangingPunct="1">
                  <a:defRPr sz="4400"/>
                </a:lvl4pPr>
                <a:lvl5pPr algn="ctr" eaLnBrk="1" hangingPunct="1">
                  <a:defRPr sz="4400"/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4400"/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4400"/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4400"/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4400"/>
                </a:lvl9pPr>
              </a:lstStyle>
              <a:p>
                <a:r>
                  <a:rPr lang="cs-CZ" sz="3600" dirty="0"/>
                  <a:t>HQ grain  </a:t>
                </a:r>
              </a:p>
              <a:p>
                <a:r>
                  <a:rPr lang="cs-CZ" sz="3600" dirty="0" err="1"/>
                  <a:t>Clean</a:t>
                </a:r>
                <a:r>
                  <a:rPr lang="cs-CZ" sz="3600" dirty="0"/>
                  <a:t> label</a:t>
                </a:r>
              </a:p>
            </p:txBody>
          </p:sp>
        </p:grpSp>
        <p:pic>
          <p:nvPicPr>
            <p:cNvPr id="15" name="Obrázek 14" descr="Obsah obrázku text, Písmo, Grafika, logo&#10;&#10;Popis byl vytvořen automaticky">
              <a:extLst>
                <a:ext uri="{FF2B5EF4-FFF2-40B4-BE49-F238E27FC236}">
                  <a16:creationId xmlns:a16="http://schemas.microsoft.com/office/drawing/2014/main" id="{37614ACB-AB43-FDBD-1700-E78DDD8D5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8047" y="2995390"/>
              <a:ext cx="1092983" cy="10929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230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Světové trendy ve výrobě chleba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11</a:t>
            </a:fld>
            <a:endParaRPr lang="de-DE" altLang="de-DE" dirty="0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844EA84-4D65-100B-EA5A-9D133D2F98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4518" y="1171145"/>
            <a:ext cx="9215833" cy="404425"/>
          </a:xfrm>
        </p:spPr>
        <p:txBody>
          <a:bodyPr/>
          <a:lstStyle/>
          <a:p>
            <a:r>
              <a:rPr lang="cs-CZ" dirty="0">
                <a:latin typeface="+mj-lt"/>
                <a:cs typeface="Calibri" panose="020F0502020204030204" pitchFamily="34" charset="0"/>
              </a:rPr>
              <a:t>Kompetence</a:t>
            </a:r>
            <a:r>
              <a:rPr lang="cs-CZ" dirty="0">
                <a:latin typeface="+mj-lt"/>
              </a:rPr>
              <a:t>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Vývoj spotřeby ●  Trendy prioritních ukazatelů ●  </a:t>
            </a:r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Trendové výrobky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5338B191-EEB2-FB7B-F293-2F0034CB749B}"/>
              </a:ext>
            </a:extLst>
          </p:cNvPr>
          <p:cNvGrpSpPr/>
          <p:nvPr/>
        </p:nvGrpSpPr>
        <p:grpSpPr>
          <a:xfrm>
            <a:off x="344518" y="1844824"/>
            <a:ext cx="3472565" cy="4032448"/>
            <a:chOff x="344518" y="1844824"/>
            <a:chExt cx="3472565" cy="4032448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90E03AF1-2E20-B847-478D-F0C83C078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3158"/>
            <a:stretch/>
          </p:blipFill>
          <p:spPr>
            <a:xfrm>
              <a:off x="344518" y="2403047"/>
              <a:ext cx="3472565" cy="3474225"/>
            </a:xfrm>
            <a:prstGeom prst="rect">
              <a:avLst/>
            </a:prstGeom>
          </p:spPr>
        </p:pic>
        <p:sp>
          <p:nvSpPr>
            <p:cNvPr id="17" name="Nadpis 1">
              <a:extLst>
                <a:ext uri="{FF2B5EF4-FFF2-40B4-BE49-F238E27FC236}">
                  <a16:creationId xmlns:a16="http://schemas.microsoft.com/office/drawing/2014/main" id="{EF323BBE-66F3-BFCC-8EC0-A6EC0B645C3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61840" y="1844824"/>
              <a:ext cx="3455243" cy="622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b"/>
            <a:lstStyle>
              <a:lvl1pPr algn="l" rtl="0" eaLnBrk="1" fontAlgn="base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2800" b="1" kern="1200" baseline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3300"/>
                </a:lnSpc>
              </a:pPr>
              <a:r>
                <a:rPr lang="cs-CZ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Sourdougn</a:t>
              </a:r>
              <a:r>
                <a:rPr lang="cs-CZ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 </a:t>
              </a:r>
              <a:r>
                <a:rPr lang="cs-CZ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bread</a:t>
              </a:r>
              <a:endPara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ORKISHAND" panose="00000400000000000000" pitchFamily="2" charset="0"/>
              </a:endParaRP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B88F32C-2FD0-3BA2-DFC1-217705DE4A7D}"/>
              </a:ext>
            </a:extLst>
          </p:cNvPr>
          <p:cNvGrpSpPr/>
          <p:nvPr/>
        </p:nvGrpSpPr>
        <p:grpSpPr>
          <a:xfrm>
            <a:off x="4119386" y="1848537"/>
            <a:ext cx="3488782" cy="4028735"/>
            <a:chOff x="4119386" y="1848537"/>
            <a:chExt cx="3488782" cy="4028735"/>
          </a:xfrm>
        </p:grpSpPr>
        <p:pic>
          <p:nvPicPr>
            <p:cNvPr id="5122" name="Picture 2" descr="Pinsa mit gegrillter Zucchini &amp; Melanzani | Rezept | Tante Fanny">
              <a:extLst>
                <a:ext uri="{FF2B5EF4-FFF2-40B4-BE49-F238E27FC236}">
                  <a16:creationId xmlns:a16="http://schemas.microsoft.com/office/drawing/2014/main" id="{4F4619E7-7E1B-3DC2-6C70-924258D345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08"/>
            <a:stretch/>
          </p:blipFill>
          <p:spPr bwMode="auto">
            <a:xfrm>
              <a:off x="4119386" y="2404707"/>
              <a:ext cx="3472565" cy="347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Nadpis 1">
              <a:extLst>
                <a:ext uri="{FF2B5EF4-FFF2-40B4-BE49-F238E27FC236}">
                  <a16:creationId xmlns:a16="http://schemas.microsoft.com/office/drawing/2014/main" id="{CB20626E-2583-65F3-3B81-1AB56C4261E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152925" y="1848537"/>
              <a:ext cx="3455243" cy="622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b"/>
            <a:lstStyle>
              <a:lvl1pPr algn="l" rtl="0" eaLnBrk="1" fontAlgn="base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2800" b="1" kern="1200" baseline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3300"/>
                </a:lnSpc>
              </a:pPr>
              <a:r>
                <a:rPr lang="cs-CZ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Pinsa</a:t>
              </a:r>
              <a:endPara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ORKISHAND" panose="00000400000000000000" pitchFamily="2" charset="0"/>
              </a:endParaRP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FC1C36C-DAE9-DBA4-E1E8-E5726F1B72FD}"/>
              </a:ext>
            </a:extLst>
          </p:cNvPr>
          <p:cNvGrpSpPr/>
          <p:nvPr/>
        </p:nvGrpSpPr>
        <p:grpSpPr>
          <a:xfrm>
            <a:off x="7894254" y="1844823"/>
            <a:ext cx="3472565" cy="4032449"/>
            <a:chOff x="7894254" y="1844823"/>
            <a:chExt cx="3472565" cy="4032449"/>
          </a:xfrm>
        </p:grpSpPr>
        <p:pic>
          <p:nvPicPr>
            <p:cNvPr id="5124" name="Picture 4" descr="Sandwich Thins | Sandwich Bread Thins | Warburtons">
              <a:extLst>
                <a:ext uri="{FF2B5EF4-FFF2-40B4-BE49-F238E27FC236}">
                  <a16:creationId xmlns:a16="http://schemas.microsoft.com/office/drawing/2014/main" id="{F5C93C45-0408-0FEB-2811-5017A38080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48" r="9952"/>
            <a:stretch/>
          </p:blipFill>
          <p:spPr bwMode="auto">
            <a:xfrm>
              <a:off x="7894254" y="2404707"/>
              <a:ext cx="3472565" cy="347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Nadpis 1">
              <a:extLst>
                <a:ext uri="{FF2B5EF4-FFF2-40B4-BE49-F238E27FC236}">
                  <a16:creationId xmlns:a16="http://schemas.microsoft.com/office/drawing/2014/main" id="{6B97A354-E854-BB1D-06FC-1468743A94F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897341" y="1844823"/>
              <a:ext cx="3455243" cy="622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b"/>
            <a:lstStyle>
              <a:lvl1pPr algn="l" rtl="0" eaLnBrk="1" fontAlgn="base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2800" b="1" kern="1200" baseline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lnSpc>
                  <a:spcPts val="3300"/>
                </a:lnSpc>
              </a:pPr>
              <a:r>
                <a:rPr lang="cs-CZ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ORKISHAND" panose="00000400000000000000" pitchFamily="2" charset="0"/>
                </a:rPr>
                <a:t>Thins</a:t>
              </a:r>
              <a:endParaRPr lang="cs-CZ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ORKISHAND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36478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Současné přístupy ve vývoji a inovacích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+mj-lt"/>
              </a:rPr>
              <a:t>Kompetence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Zaměření vývoje ●  Systémový vývoj</a:t>
            </a:r>
            <a:endParaRPr lang="cs-CZ" dirty="0">
              <a:latin typeface="+mj-lt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12</a:t>
            </a:fld>
            <a:endParaRPr lang="de-DE" altLang="de-DE" dirty="0"/>
          </a:p>
        </p:txBody>
      </p:sp>
      <p:pic>
        <p:nvPicPr>
          <p:cNvPr id="6146" name="Picture 2" descr="Slider Image">
            <a:extLst>
              <a:ext uri="{FF2B5EF4-FFF2-40B4-BE49-F238E27FC236}">
                <a16:creationId xmlns:a16="http://schemas.microsoft.com/office/drawing/2014/main" id="{9CC13DAF-8664-95E5-AF56-E25392567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2579"/>
            <a:ext cx="12184632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2" descr="Ein Bild, das Logo enthält.&#10;&#10;Automatisch generierte Beschreibung">
            <a:extLst>
              <a:ext uri="{FF2B5EF4-FFF2-40B4-BE49-F238E27FC236}">
                <a16:creationId xmlns:a16="http://schemas.microsoft.com/office/drawing/2014/main" id="{BB274C35-7E8E-A7BF-694B-475F3B12B0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510"/>
          <a:stretch/>
        </p:blipFill>
        <p:spPr>
          <a:xfrm>
            <a:off x="263352" y="1916832"/>
            <a:ext cx="1224135" cy="1244710"/>
          </a:xfrm>
          <a:prstGeom prst="rect">
            <a:avLst/>
          </a:prstGeom>
        </p:spPr>
      </p:pic>
      <p:sp>
        <p:nvSpPr>
          <p:cNvPr id="7" name="Textfeld 10">
            <a:extLst>
              <a:ext uri="{FF2B5EF4-FFF2-40B4-BE49-F238E27FC236}">
                <a16:creationId xmlns:a16="http://schemas.microsoft.com/office/drawing/2014/main" id="{5ACFD3EE-F0C4-9738-0595-8FAD6476CBAA}"/>
              </a:ext>
            </a:extLst>
          </p:cNvPr>
          <p:cNvSpPr txBox="1"/>
          <p:nvPr/>
        </p:nvSpPr>
        <p:spPr>
          <a:xfrm>
            <a:off x="1621995" y="2174392"/>
            <a:ext cx="2961837" cy="39051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ED1C24"/>
              </a:buClr>
            </a:pPr>
            <a:r>
              <a:rPr lang="en-GB" sz="4000" dirty="0">
                <a:solidFill>
                  <a:srgbClr val="6C7474"/>
                </a:solidFill>
                <a:ea typeface="Verdana" panose="020B0604030504040204" pitchFamily="34" charset="0"/>
                <a:cs typeface="Segoe UI" panose="020B0502040204020203" pitchFamily="34" charset="0"/>
              </a:rPr>
              <a:t>means </a:t>
            </a:r>
            <a:r>
              <a:rPr lang="en-GB" sz="4000" b="1" dirty="0">
                <a:solidFill>
                  <a:srgbClr val="ED1C24"/>
                </a:solidFill>
                <a:ea typeface="Verdana" panose="020B0604030504040204" pitchFamily="34" charset="0"/>
                <a:cs typeface="Segoe UI" panose="020B0502040204020203" pitchFamily="34" charset="0"/>
              </a:rPr>
              <a:t>m</a:t>
            </a:r>
            <a:r>
              <a:rPr lang="en-GB" sz="4000" dirty="0">
                <a:solidFill>
                  <a:srgbClr val="6C7474"/>
                </a:solidFill>
                <a:ea typeface="Verdana" panose="020B0604030504040204" pitchFamily="34" charset="0"/>
                <a:cs typeface="Segoe UI" panose="020B0502040204020203" pitchFamily="34" charset="0"/>
              </a:rPr>
              <a:t>ore…</a:t>
            </a:r>
            <a:endParaRPr lang="de-DE" sz="4000" dirty="0">
              <a:solidFill>
                <a:srgbClr val="6C7474"/>
              </a:solidFill>
              <a:latin typeface="+mn-lt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2941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Současné přístupy ve vývoji a inovacích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Kompetence</a:t>
            </a:r>
            <a:r>
              <a:rPr lang="cs-CZ" dirty="0">
                <a:latin typeface="+mj-lt"/>
              </a:rPr>
              <a:t>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Zaměření vývoje ●  Systémový vývoj</a:t>
            </a:r>
            <a:endParaRPr lang="cs-CZ" dirty="0">
              <a:latin typeface="+mj-lt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13</a:t>
            </a:fld>
            <a:endParaRPr lang="de-DE" altLang="de-DE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C6E878A-2646-8FDE-4B32-C50F355641A9}"/>
              </a:ext>
            </a:extLst>
          </p:cNvPr>
          <p:cNvGrpSpPr/>
          <p:nvPr/>
        </p:nvGrpSpPr>
        <p:grpSpPr>
          <a:xfrm>
            <a:off x="350806" y="1692035"/>
            <a:ext cx="11394235" cy="4599392"/>
            <a:chOff x="350806" y="1692035"/>
            <a:chExt cx="11394235" cy="4599392"/>
          </a:xfrm>
        </p:grpSpPr>
        <p:sp>
          <p:nvSpPr>
            <p:cNvPr id="8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AF22BD5D-3B58-2F79-96EA-29A1D36AB043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1774445" y="4293320"/>
              <a:ext cx="0" cy="1980000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FB721C65-CA74-7CF2-BD84-E1AA20410041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662989" y="1692035"/>
              <a:ext cx="0" cy="2016000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B472AC1A-83AC-1E46-E618-BB4D5A202D30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2783632" y="1692035"/>
              <a:ext cx="0" cy="2016000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AutoShape 59" descr="© INSCALE GmbH, 26.05.2010&#10;http://www.presentationload.com/">
              <a:extLst>
                <a:ext uri="{FF2B5EF4-FFF2-40B4-BE49-F238E27FC236}">
                  <a16:creationId xmlns:a16="http://schemas.microsoft.com/office/drawing/2014/main" id="{7279810E-A8CF-9A6E-F2F9-785BCEB3E0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74421" y="3812786"/>
              <a:ext cx="361990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AutoShape 60" descr="© INSCALE GmbH, 26.05.2010&#10;http://www.presentationload.com/">
              <a:extLst>
                <a:ext uri="{FF2B5EF4-FFF2-40B4-BE49-F238E27FC236}">
                  <a16:creationId xmlns:a16="http://schemas.microsoft.com/office/drawing/2014/main" id="{DEF91492-8691-7FC2-5E9C-E6171A4922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36386" y="3812786"/>
              <a:ext cx="361990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AutoShape 61" descr="© INSCALE GmbH, 26.05.2010&#10;http://www.presentationload.com/">
              <a:extLst>
                <a:ext uri="{FF2B5EF4-FFF2-40B4-BE49-F238E27FC236}">
                  <a16:creationId xmlns:a16="http://schemas.microsoft.com/office/drawing/2014/main" id="{1E2D911F-7081-4FC6-F5E5-871D40AECB1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98351" y="3812786"/>
              <a:ext cx="361990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AutoShape 63" descr="© INSCALE GmbH, 26.05.2010&#10;http://www.presentationload.com/">
              <a:extLst>
                <a:ext uri="{FF2B5EF4-FFF2-40B4-BE49-F238E27FC236}">
                  <a16:creationId xmlns:a16="http://schemas.microsoft.com/office/drawing/2014/main" id="{253C4AE4-5BF8-86E8-ED23-239D4F79FE2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23575" y="3812786"/>
              <a:ext cx="361990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AutoShape 65" descr="© INSCALE GmbH, 26.05.2010&#10;http://www.presentationload.com/">
              <a:extLst>
                <a:ext uri="{FF2B5EF4-FFF2-40B4-BE49-F238E27FC236}">
                  <a16:creationId xmlns:a16="http://schemas.microsoft.com/office/drawing/2014/main" id="{740A8EF3-E5EB-34B3-C605-1F2E529881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85540" y="3812786"/>
              <a:ext cx="361990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0A04A3D-9655-2312-7CDE-FCDD4D9BB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692" y="3721223"/>
              <a:ext cx="429273" cy="560725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de-DE" b="1" noProof="1">
                <a:solidFill>
                  <a:srgbClr val="FFFFFF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AutoShape 66" descr="© INSCALE GmbH, 26.05.2010&#10;http://www.presentationload.com/">
              <a:extLst>
                <a:ext uri="{FF2B5EF4-FFF2-40B4-BE49-F238E27FC236}">
                  <a16:creationId xmlns:a16="http://schemas.microsoft.com/office/drawing/2014/main" id="{ED1B1D82-54AA-2EE7-4DF0-44D0D02125C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77540" y="3812786"/>
              <a:ext cx="361990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AutoShape 67" descr="© INSCALE GmbH, 26.05.2010&#10;http://www.presentationload.com/">
              <a:extLst>
                <a:ext uri="{FF2B5EF4-FFF2-40B4-BE49-F238E27FC236}">
                  <a16:creationId xmlns:a16="http://schemas.microsoft.com/office/drawing/2014/main" id="{2E2A0F55-2C2B-F1A7-431E-3052030BCB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39505" y="3812786"/>
              <a:ext cx="361990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4207B844-27C1-6F19-FBEB-8D856381C8B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01470" y="3812786"/>
              <a:ext cx="361990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BE02E3F-7438-2360-2628-69DCF1474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657" y="3721223"/>
              <a:ext cx="429273" cy="560725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de-DE" b="1" noProof="1">
                <a:solidFill>
                  <a:srgbClr val="FFFFFF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8C4493CA-7684-78E9-CBED-2BA09BA0050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26622" y="3812786"/>
              <a:ext cx="361990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672734E1-01AE-6F2C-154A-62BE2C3422B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288587" y="3812786"/>
              <a:ext cx="361990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AutoShape 68" descr="© INSCALE GmbH, 26.05.2010&#10;http://www.presentationload.com/">
              <a:extLst>
                <a:ext uri="{FF2B5EF4-FFF2-40B4-BE49-F238E27FC236}">
                  <a16:creationId xmlns:a16="http://schemas.microsoft.com/office/drawing/2014/main" id="{2121D46A-DEFA-F19D-B1D5-D8D493A060A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50552" y="3812786"/>
              <a:ext cx="361990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AutoShape 75" descr="© INSCALE GmbH, 26.05.2010&#10;http://www.presentationload.com/">
              <a:extLst>
                <a:ext uri="{FF2B5EF4-FFF2-40B4-BE49-F238E27FC236}">
                  <a16:creationId xmlns:a16="http://schemas.microsoft.com/office/drawing/2014/main" id="{8BD7E117-B4D9-D880-56AF-328A7EB5BE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80026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AutoShape 77" descr="© INSCALE GmbH, 26.05.2010&#10;http://www.presentationload.com/">
              <a:extLst>
                <a:ext uri="{FF2B5EF4-FFF2-40B4-BE49-F238E27FC236}">
                  <a16:creationId xmlns:a16="http://schemas.microsoft.com/office/drawing/2014/main" id="{9A556FA0-AD60-E3EB-9F6D-BEFE9FDAE8E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600738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9E3B28E4-F3F7-054A-B74C-D782D3929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739" y="3721223"/>
              <a:ext cx="429273" cy="560725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de-DE" b="1" noProof="1">
                <a:solidFill>
                  <a:srgbClr val="FFFFFF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AutoShape 78" descr="© INSCALE GmbH, 26.05.2010&#10;http://www.presentationload.com/">
              <a:extLst>
                <a:ext uri="{FF2B5EF4-FFF2-40B4-BE49-F238E27FC236}">
                  <a16:creationId xmlns:a16="http://schemas.microsoft.com/office/drawing/2014/main" id="{1EFC0115-A598-CF6A-26D5-C320968B392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124281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AutoShape 79" descr="© INSCALE GmbH, 26.05.2010&#10;http://www.presentationload.com/">
              <a:extLst>
                <a:ext uri="{FF2B5EF4-FFF2-40B4-BE49-F238E27FC236}">
                  <a16:creationId xmlns:a16="http://schemas.microsoft.com/office/drawing/2014/main" id="{2DFFB575-C7AC-F87A-0835-F17E9DA49F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384637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AutoShape 80" descr="© INSCALE GmbH, 26.05.2010&#10;http://www.presentationload.com/">
              <a:extLst>
                <a:ext uri="{FF2B5EF4-FFF2-40B4-BE49-F238E27FC236}">
                  <a16:creationId xmlns:a16="http://schemas.microsoft.com/office/drawing/2014/main" id="{69A39DFD-0569-5A84-9E0D-073C564A65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644993" y="3812786"/>
              <a:ext cx="361990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AutoShape 81" descr="© INSCALE GmbH, 26.05.2010&#10;http://www.presentationload.com/">
              <a:extLst>
                <a:ext uri="{FF2B5EF4-FFF2-40B4-BE49-F238E27FC236}">
                  <a16:creationId xmlns:a16="http://schemas.microsoft.com/office/drawing/2014/main" id="{E42757DE-B299-1AD3-BC7B-2A65A719920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177685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AutoShape 83" descr="© INSCALE GmbH, 26.05.2010&#10;http://www.presentationload.com/">
              <a:extLst>
                <a:ext uri="{FF2B5EF4-FFF2-40B4-BE49-F238E27FC236}">
                  <a16:creationId xmlns:a16="http://schemas.microsoft.com/office/drawing/2014/main" id="{AA04BC8B-9228-946A-411F-F41FC5BA73E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698397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DE07ED44-5C25-3F70-FBC4-A53A57CA6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975" y="3721223"/>
              <a:ext cx="429273" cy="560725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de-DE" b="1" noProof="1">
                <a:solidFill>
                  <a:srgbClr val="FFFFFF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DA796FC-B6FF-DC5E-203B-5EF9E4A03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84" y="3721223"/>
              <a:ext cx="429273" cy="560725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de-DE" b="1" noProof="1">
                <a:solidFill>
                  <a:srgbClr val="FFFFFF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EEE04AB3-BB45-E524-814B-597720FB3C2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58542" y="3393212"/>
              <a:ext cx="94199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0" rIns="72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i="1" noProof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Calibri" pitchFamily="34" charset="0"/>
                </a:rPr>
                <a:t>1954</a:t>
              </a:r>
            </a:p>
          </p:txBody>
        </p:sp>
        <p:sp>
          <p:nvSpPr>
            <p:cNvPr id="35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B4A9EC17-FA0A-6F4D-BFE7-D34447A4D9E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70740" y="4406732"/>
              <a:ext cx="85389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0" rIns="72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i="1" noProof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Calibri" pitchFamily="34" charset="0"/>
                </a:rPr>
                <a:t>1967</a:t>
              </a:r>
            </a:p>
          </p:txBody>
        </p:sp>
        <p:sp>
          <p:nvSpPr>
            <p:cNvPr id="36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73C1E092-88F5-213A-647A-35122501AB5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83820" y="3393212"/>
              <a:ext cx="126679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0" rIns="72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i="1" noProof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Calibri" pitchFamily="34" charset="0"/>
                </a:rPr>
                <a:t>1979</a:t>
              </a:r>
            </a:p>
          </p:txBody>
        </p:sp>
        <p:sp>
          <p:nvSpPr>
            <p:cNvPr id="37" name="AutoShape 89" descr="© INSCALE GmbH, 26.05.2010&#10;http://www.presentationload.com/">
              <a:extLst>
                <a:ext uri="{FF2B5EF4-FFF2-40B4-BE49-F238E27FC236}">
                  <a16:creationId xmlns:a16="http://schemas.microsoft.com/office/drawing/2014/main" id="{B200C15C-C4F3-B436-562D-88B979CC02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0806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AutoShape 65" descr="© INSCALE GmbH, 26.05.2010&#10;http://www.presentationload.com/">
              <a:extLst>
                <a:ext uri="{FF2B5EF4-FFF2-40B4-BE49-F238E27FC236}">
                  <a16:creationId xmlns:a16="http://schemas.microsoft.com/office/drawing/2014/main" id="{CF27F1BC-6D72-27FF-0E78-77584D8137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47505" y="3812786"/>
              <a:ext cx="361990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AutoShape 75" descr="© INSCALE GmbH, 26.05.2010&#10;http://www.presentationload.com/">
              <a:extLst>
                <a:ext uri="{FF2B5EF4-FFF2-40B4-BE49-F238E27FC236}">
                  <a16:creationId xmlns:a16="http://schemas.microsoft.com/office/drawing/2014/main" id="{CFA880D1-2454-D030-2090-AA32A6DA0B7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340382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AutoShape 81" descr="© INSCALE GmbH, 26.05.2010&#10;http://www.presentationload.com/">
              <a:extLst>
                <a:ext uri="{FF2B5EF4-FFF2-40B4-BE49-F238E27FC236}">
                  <a16:creationId xmlns:a16="http://schemas.microsoft.com/office/drawing/2014/main" id="{A7268649-2C8F-34CC-6ED8-AC8E135D1C0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38041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0B2A4FD9-CF0C-E016-7C8D-7540679C0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538" y="3721223"/>
              <a:ext cx="429273" cy="560725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de-DE" b="1" noProof="1">
                <a:solidFill>
                  <a:srgbClr val="FFFFFF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55C4C8F9-4A54-172E-733F-940D908F5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1316" y="3721223"/>
              <a:ext cx="429273" cy="560725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de-DE" b="1" noProof="1">
                <a:solidFill>
                  <a:srgbClr val="FFFFFF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07E2106F-0099-8F2A-96CE-B90B14E92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7180" y="3721223"/>
              <a:ext cx="429273" cy="560725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de-DE" b="1" noProof="1">
                <a:solidFill>
                  <a:srgbClr val="FFFFFF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AutoShape 81" descr="© INSCALE GmbH, 26.05.2010&#10;http://www.presentationload.com/">
              <a:extLst>
                <a:ext uri="{FF2B5EF4-FFF2-40B4-BE49-F238E27FC236}">
                  <a16:creationId xmlns:a16="http://schemas.microsoft.com/office/drawing/2014/main" id="{F55038AD-FDFF-0FED-DA70-5B68A0D7AF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21940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AutoShape 83" descr="© INSCALE GmbH, 26.05.2010&#10;http://www.presentationload.com/">
              <a:extLst>
                <a:ext uri="{FF2B5EF4-FFF2-40B4-BE49-F238E27FC236}">
                  <a16:creationId xmlns:a16="http://schemas.microsoft.com/office/drawing/2014/main" id="{B2840686-3FB0-1016-4F03-566B3AAF86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742652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7E1298E9-1710-2CB4-65F7-B3AA8D29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3230" y="3721223"/>
              <a:ext cx="429273" cy="560725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de-DE" b="1" noProof="1">
                <a:solidFill>
                  <a:srgbClr val="FFFFFF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AutoShape 81" descr="© INSCALE GmbH, 26.05.2010&#10;http://www.presentationload.com/">
              <a:extLst>
                <a:ext uri="{FF2B5EF4-FFF2-40B4-BE49-F238E27FC236}">
                  <a16:creationId xmlns:a16="http://schemas.microsoft.com/office/drawing/2014/main" id="{6A94B5EA-CEFE-86E7-796C-184F9893BF3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82296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AutoShape 81" descr="© INSCALE GmbH, 26.05.2010&#10;http://www.presentationload.com/">
              <a:extLst>
                <a:ext uri="{FF2B5EF4-FFF2-40B4-BE49-F238E27FC236}">
                  <a16:creationId xmlns:a16="http://schemas.microsoft.com/office/drawing/2014/main" id="{AB2E60DE-3FD2-50EC-945F-9350F8D9FE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264352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AutoShape 83" descr="© INSCALE GmbH, 26.05.2010&#10;http://www.presentationload.com/">
              <a:extLst>
                <a:ext uri="{FF2B5EF4-FFF2-40B4-BE49-F238E27FC236}">
                  <a16:creationId xmlns:a16="http://schemas.microsoft.com/office/drawing/2014/main" id="{1A62AEC7-2CAC-2731-4C31-F665C792C6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785064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42818EB1-D096-9406-F081-4B6B0A5E3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5642" y="3721223"/>
              <a:ext cx="429273" cy="560725"/>
            </a:xfrm>
            <a:custGeom>
              <a:avLst/>
              <a:gdLst/>
              <a:ahLst/>
              <a:cxnLst>
                <a:cxn ang="0">
                  <a:pos x="316" y="159"/>
                </a:cxn>
                <a:cxn ang="0">
                  <a:pos x="316" y="159"/>
                </a:cxn>
                <a:cxn ang="0">
                  <a:pos x="217" y="0"/>
                </a:cxn>
                <a:cxn ang="0">
                  <a:pos x="0" y="0"/>
                </a:cxn>
                <a:cxn ang="0">
                  <a:pos x="59" y="95"/>
                </a:cxn>
                <a:cxn ang="0">
                  <a:pos x="59" y="95"/>
                </a:cxn>
                <a:cxn ang="0">
                  <a:pos x="201" y="319"/>
                </a:cxn>
                <a:cxn ang="0">
                  <a:pos x="59" y="546"/>
                </a:cxn>
                <a:cxn ang="0">
                  <a:pos x="276" y="546"/>
                </a:cxn>
                <a:cxn ang="0">
                  <a:pos x="418" y="319"/>
                </a:cxn>
                <a:cxn ang="0">
                  <a:pos x="316" y="159"/>
                </a:cxn>
              </a:cxnLst>
              <a:rect l="0" t="0" r="r" b="b"/>
              <a:pathLst>
                <a:path w="418" h="546">
                  <a:moveTo>
                    <a:pt x="316" y="159"/>
                  </a:moveTo>
                  <a:lnTo>
                    <a:pt x="316" y="159"/>
                  </a:lnTo>
                  <a:lnTo>
                    <a:pt x="217" y="0"/>
                  </a:lnTo>
                  <a:lnTo>
                    <a:pt x="0" y="0"/>
                  </a:lnTo>
                  <a:lnTo>
                    <a:pt x="59" y="95"/>
                  </a:lnTo>
                  <a:lnTo>
                    <a:pt x="59" y="95"/>
                  </a:lnTo>
                  <a:lnTo>
                    <a:pt x="201" y="319"/>
                  </a:lnTo>
                  <a:lnTo>
                    <a:pt x="59" y="546"/>
                  </a:lnTo>
                  <a:lnTo>
                    <a:pt x="276" y="546"/>
                  </a:lnTo>
                  <a:lnTo>
                    <a:pt x="418" y="319"/>
                  </a:lnTo>
                  <a:lnTo>
                    <a:pt x="316" y="159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de-DE" b="1" noProof="1">
                <a:solidFill>
                  <a:srgbClr val="FFFFFF"/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AutoShape 81" descr="© INSCALE GmbH, 26.05.2010&#10;http://www.presentationload.com/">
              <a:extLst>
                <a:ext uri="{FF2B5EF4-FFF2-40B4-BE49-F238E27FC236}">
                  <a16:creationId xmlns:a16="http://schemas.microsoft.com/office/drawing/2014/main" id="{0898CA2C-9A80-3252-B23B-21069B5C0D1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524708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AutoShape 83" descr="© INSCALE GmbH, 26.05.2010&#10;http://www.presentationload.com/">
              <a:extLst>
                <a:ext uri="{FF2B5EF4-FFF2-40B4-BE49-F238E27FC236}">
                  <a16:creationId xmlns:a16="http://schemas.microsoft.com/office/drawing/2014/main" id="{05979956-BA0F-BC15-10AF-E41E18C0094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569582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AutoShape 81" descr="© INSCALE GmbH, 26.05.2010&#10;http://www.presentationload.com/">
              <a:extLst>
                <a:ext uri="{FF2B5EF4-FFF2-40B4-BE49-F238E27FC236}">
                  <a16:creationId xmlns:a16="http://schemas.microsoft.com/office/drawing/2014/main" id="{A96DEDEF-4857-7CD4-83C4-161EB9184F6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09241" y="3812786"/>
              <a:ext cx="360381" cy="458826"/>
            </a:xfrm>
            <a:prstGeom prst="chevron">
              <a:avLst>
                <a:gd name="adj" fmla="val 39616"/>
              </a:avLst>
            </a:prstGeom>
            <a:gradFill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72000" tIns="0" rIns="0" bIns="0" anchor="ctr" anchorCtr="0"/>
            <a:lstStyle/>
            <a:p>
              <a:pPr marL="88900" indent="-88900">
                <a:spcAft>
                  <a:spcPts val="600"/>
                </a:spcAft>
                <a:buClr>
                  <a:schemeClr val="bg1">
                    <a:lumMod val="50000"/>
                  </a:schemeClr>
                </a:buClr>
                <a:buSzPct val="80000"/>
                <a:tabLst>
                  <a:tab pos="361950" algn="r"/>
                  <a:tab pos="1076325" algn="r"/>
                  <a:tab pos="1790700" algn="r"/>
                  <a:tab pos="2514600" algn="r"/>
                  <a:tab pos="3228975" algn="r"/>
                  <a:tab pos="3943350" algn="r"/>
                  <a:tab pos="4667250" algn="r"/>
                  <a:tab pos="5381625" algn="r"/>
                  <a:tab pos="6096000" algn="r"/>
                  <a:tab pos="6819900" algn="r"/>
                  <a:tab pos="7534275" algn="r"/>
                </a:tabLst>
              </a:pPr>
              <a:endParaRPr lang="en-GB" b="1" noProof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63500" dir="13500000">
                    <a:prstClr val="black">
                      <a:alpha val="50000"/>
                    </a:prstClr>
                  </a:inn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Rechteck 104">
              <a:extLst>
                <a:ext uri="{FF2B5EF4-FFF2-40B4-BE49-F238E27FC236}">
                  <a16:creationId xmlns:a16="http://schemas.microsoft.com/office/drawing/2014/main" id="{49C7A8EF-7D2D-3643-BDEB-B37D20A0CF87}"/>
                </a:ext>
              </a:extLst>
            </p:cNvPr>
            <p:cNvSpPr/>
            <p:nvPr/>
          </p:nvSpPr>
          <p:spPr>
            <a:xfrm>
              <a:off x="1767637" y="4707427"/>
              <a:ext cx="1584000" cy="158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55" name="Picture 20">
              <a:extLst>
                <a:ext uri="{FF2B5EF4-FFF2-40B4-BE49-F238E27FC236}">
                  <a16:creationId xmlns:a16="http://schemas.microsoft.com/office/drawing/2014/main" id="{59A5ACED-EBA5-23DF-3A39-42D0F063D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7" y="4707427"/>
              <a:ext cx="1584000" cy="1132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Textfeld 106">
              <a:extLst>
                <a:ext uri="{FF2B5EF4-FFF2-40B4-BE49-F238E27FC236}">
                  <a16:creationId xmlns:a16="http://schemas.microsoft.com/office/drawing/2014/main" id="{B6BBD9EC-E9BF-71B9-7F5D-8AC437CA469E}"/>
                </a:ext>
              </a:extLst>
            </p:cNvPr>
            <p:cNvSpPr txBox="1"/>
            <p:nvPr/>
          </p:nvSpPr>
          <p:spPr>
            <a:xfrm>
              <a:off x="1863486" y="5880951"/>
              <a:ext cx="1421711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ED1C24"/>
                </a:buClr>
              </a:pPr>
              <a:r>
                <a:rPr lang="de-DE" sz="1200" b="1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1</a:t>
              </a:r>
              <a:r>
                <a:rPr lang="de-DE" sz="1200" b="1" baseline="300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st</a:t>
              </a:r>
              <a:r>
                <a:rPr lang="de-DE" sz="1200" b="1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</a:p>
            <a:p>
              <a:pPr algn="ctr">
                <a:buClr>
                  <a:srgbClr val="ED1C24"/>
                </a:buClr>
              </a:pPr>
              <a:r>
                <a:rPr lang="de-DE" sz="1200" b="1" dirty="0" err="1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Teilfix</a:t>
              </a:r>
              <a:endParaRPr lang="de-DE" sz="1200" b="1" dirty="0">
                <a:solidFill>
                  <a:srgbClr val="ED1C2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57" name="Gruppieren 112">
              <a:extLst>
                <a:ext uri="{FF2B5EF4-FFF2-40B4-BE49-F238E27FC236}">
                  <a16:creationId xmlns:a16="http://schemas.microsoft.com/office/drawing/2014/main" id="{A1A93DE8-2E4A-A5A0-B3EB-0E1DDFCD65AE}"/>
                </a:ext>
              </a:extLst>
            </p:cNvPr>
            <p:cNvGrpSpPr/>
            <p:nvPr/>
          </p:nvGrpSpPr>
          <p:grpSpPr>
            <a:xfrm>
              <a:off x="662530" y="1692035"/>
              <a:ext cx="1584000" cy="1584000"/>
              <a:chOff x="3886913" y="4629434"/>
              <a:chExt cx="1584000" cy="1584000"/>
            </a:xfrm>
            <a:effectLst/>
          </p:grpSpPr>
          <p:grpSp>
            <p:nvGrpSpPr>
              <p:cNvPr id="6181" name="Gruppieren 107">
                <a:extLst>
                  <a:ext uri="{FF2B5EF4-FFF2-40B4-BE49-F238E27FC236}">
                    <a16:creationId xmlns:a16="http://schemas.microsoft.com/office/drawing/2014/main" id="{A709192A-D0BB-6B4E-E116-C1AB4F100BCD}"/>
                  </a:ext>
                </a:extLst>
              </p:cNvPr>
              <p:cNvGrpSpPr/>
              <p:nvPr/>
            </p:nvGrpSpPr>
            <p:grpSpPr>
              <a:xfrm>
                <a:off x="3886913" y="4629434"/>
                <a:ext cx="1584000" cy="1584000"/>
                <a:chOff x="4008333" y="4762290"/>
                <a:chExt cx="1584000" cy="1584000"/>
              </a:xfrm>
            </p:grpSpPr>
            <p:sp>
              <p:nvSpPr>
                <p:cNvPr id="6183" name="Rechteck 108">
                  <a:extLst>
                    <a:ext uri="{FF2B5EF4-FFF2-40B4-BE49-F238E27FC236}">
                      <a16:creationId xmlns:a16="http://schemas.microsoft.com/office/drawing/2014/main" id="{471D1FA0-0D8D-D24D-427A-AB5ACE2327B2}"/>
                    </a:ext>
                  </a:extLst>
                </p:cNvPr>
                <p:cNvSpPr/>
                <p:nvPr/>
              </p:nvSpPr>
              <p:spPr>
                <a:xfrm>
                  <a:off x="4008333" y="4762290"/>
                  <a:ext cx="1584000" cy="1584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A7ACAC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 dirty="0" err="1">
                    <a:solidFill>
                      <a:srgbClr val="6C7474"/>
                    </a:solidFill>
                    <a:latin typeface="Segoe UI" panose="020B0502040204020203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6184" name="Textfeld 110">
                  <a:extLst>
                    <a:ext uri="{FF2B5EF4-FFF2-40B4-BE49-F238E27FC236}">
                      <a16:creationId xmlns:a16="http://schemas.microsoft.com/office/drawing/2014/main" id="{DB9C65C7-D0F8-07CC-270D-0ED40F3071FA}"/>
                    </a:ext>
                  </a:extLst>
                </p:cNvPr>
                <p:cNvSpPr txBox="1"/>
                <p:nvPr/>
              </p:nvSpPr>
              <p:spPr>
                <a:xfrm>
                  <a:off x="4104182" y="5935814"/>
                  <a:ext cx="1421711" cy="369332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>
                      <a:srgbClr val="ED1C24"/>
                    </a:buClr>
                  </a:pPr>
                  <a:r>
                    <a:rPr lang="de-DE" sz="1200" b="1" dirty="0">
                      <a:solidFill>
                        <a:srgbClr val="ED1C24"/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1</a:t>
                  </a:r>
                  <a:r>
                    <a:rPr lang="de-DE" sz="1200" b="1" baseline="30000" dirty="0">
                      <a:solidFill>
                        <a:srgbClr val="ED1C24"/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st</a:t>
                  </a:r>
                  <a:r>
                    <a:rPr lang="de-DE" sz="1200" b="1" dirty="0">
                      <a:solidFill>
                        <a:srgbClr val="ED1C24"/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 </a:t>
                  </a:r>
                </a:p>
                <a:p>
                  <a:pPr algn="ctr">
                    <a:buClr>
                      <a:srgbClr val="ED1C24"/>
                    </a:buClr>
                  </a:pPr>
                  <a:r>
                    <a:rPr lang="de-DE" sz="1200" b="1" dirty="0">
                      <a:solidFill>
                        <a:srgbClr val="ED1C24"/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ROLLFIX</a:t>
                  </a:r>
                </a:p>
              </p:txBody>
            </p:sp>
          </p:grpSp>
          <p:pic>
            <p:nvPicPr>
              <p:cNvPr id="6182" name="Picture 12">
                <a:extLst>
                  <a:ext uri="{FF2B5EF4-FFF2-40B4-BE49-F238E27FC236}">
                    <a16:creationId xmlns:a16="http://schemas.microsoft.com/office/drawing/2014/main" id="{D3E7785A-7B38-06EF-6A92-4F849E25CB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886913" y="4629434"/>
                <a:ext cx="1584000" cy="113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Rechteck 114">
              <a:extLst>
                <a:ext uri="{FF2B5EF4-FFF2-40B4-BE49-F238E27FC236}">
                  <a16:creationId xmlns:a16="http://schemas.microsoft.com/office/drawing/2014/main" id="{AFCE34D9-2AA4-3EE6-35D9-15D29661F28E}"/>
                </a:ext>
              </a:extLst>
            </p:cNvPr>
            <p:cNvSpPr/>
            <p:nvPr/>
          </p:nvSpPr>
          <p:spPr>
            <a:xfrm>
              <a:off x="2775749" y="1692035"/>
              <a:ext cx="1584000" cy="158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59" name="Textfeld 116">
              <a:extLst>
                <a:ext uri="{FF2B5EF4-FFF2-40B4-BE49-F238E27FC236}">
                  <a16:creationId xmlns:a16="http://schemas.microsoft.com/office/drawing/2014/main" id="{84859909-62EA-8C95-661A-AA4B96F6A01C}"/>
                </a:ext>
              </a:extLst>
            </p:cNvPr>
            <p:cNvSpPr txBox="1"/>
            <p:nvPr/>
          </p:nvSpPr>
          <p:spPr>
            <a:xfrm>
              <a:off x="2871598" y="2865559"/>
              <a:ext cx="1421711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ED1C24"/>
                </a:buClr>
              </a:pPr>
              <a:r>
                <a:rPr lang="de-DE" sz="1200" b="1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1</a:t>
              </a:r>
              <a:r>
                <a:rPr lang="de-DE" sz="1200" b="1" baseline="300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st</a:t>
              </a:r>
              <a:r>
                <a:rPr lang="de-DE" sz="1200" b="1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</a:p>
            <a:p>
              <a:pPr algn="ctr">
                <a:buClr>
                  <a:srgbClr val="ED1C24"/>
                </a:buClr>
              </a:pPr>
              <a:r>
                <a:rPr lang="de-DE" sz="1200" b="1" dirty="0" err="1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Laminating</a:t>
              </a:r>
              <a:r>
                <a:rPr lang="de-DE" sz="1200" b="1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de-DE" sz="1200" b="1" dirty="0" err="1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line</a:t>
              </a:r>
              <a:endParaRPr lang="de-DE" sz="1200" b="1" dirty="0">
                <a:solidFill>
                  <a:srgbClr val="ED1C2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60" name="Picture 53">
              <a:extLst>
                <a:ext uri="{FF2B5EF4-FFF2-40B4-BE49-F238E27FC236}">
                  <a16:creationId xmlns:a16="http://schemas.microsoft.com/office/drawing/2014/main" id="{1120B999-47C7-9E59-B958-0FA227DDC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144" y="1692035"/>
              <a:ext cx="1584000" cy="113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8FD7910E-D326-4D61-637A-8632CB72FC25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3885301" y="4293320"/>
              <a:ext cx="0" cy="1980000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5842D33E-CD7C-4E77-8196-65A4ECF80CF0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4873127" y="1692035"/>
              <a:ext cx="0" cy="2016000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9B9D9E89-E663-F25E-D9CD-1B80D2541941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6000343" y="4293320"/>
              <a:ext cx="0" cy="1980000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44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530C1CC9-1D80-B055-2CBD-BBD10CF5D699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6983334" y="1692035"/>
              <a:ext cx="0" cy="2016000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45" name="Rechteck 123">
              <a:extLst>
                <a:ext uri="{FF2B5EF4-FFF2-40B4-BE49-F238E27FC236}">
                  <a16:creationId xmlns:a16="http://schemas.microsoft.com/office/drawing/2014/main" id="{B5306E4D-9143-3F66-65C3-9DF28142B49C}"/>
                </a:ext>
              </a:extLst>
            </p:cNvPr>
            <p:cNvSpPr/>
            <p:nvPr/>
          </p:nvSpPr>
          <p:spPr>
            <a:xfrm>
              <a:off x="3876066" y="4707427"/>
              <a:ext cx="1584000" cy="158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147" name="Textfeld 124">
              <a:extLst>
                <a:ext uri="{FF2B5EF4-FFF2-40B4-BE49-F238E27FC236}">
                  <a16:creationId xmlns:a16="http://schemas.microsoft.com/office/drawing/2014/main" id="{11F9E3BB-CA6A-9FC2-7CA3-A1BC100C9259}"/>
                </a:ext>
              </a:extLst>
            </p:cNvPr>
            <p:cNvSpPr txBox="1"/>
            <p:nvPr/>
          </p:nvSpPr>
          <p:spPr>
            <a:xfrm>
              <a:off x="3971915" y="5975221"/>
              <a:ext cx="1421711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ED1C24"/>
                </a:buClr>
              </a:pPr>
              <a:r>
                <a:rPr lang="de-DE" sz="1200" b="1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IMPRESSA</a:t>
              </a:r>
            </a:p>
          </p:txBody>
        </p:sp>
        <p:grpSp>
          <p:nvGrpSpPr>
            <p:cNvPr id="6148" name="Gruppieren 6">
              <a:extLst>
                <a:ext uri="{FF2B5EF4-FFF2-40B4-BE49-F238E27FC236}">
                  <a16:creationId xmlns:a16="http://schemas.microsoft.com/office/drawing/2014/main" id="{38D8FD64-1B11-496C-3CF2-5A0C4760FE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79694" y="4707427"/>
              <a:ext cx="1584000" cy="1134000"/>
              <a:chOff x="6939678" y="2282320"/>
              <a:chExt cx="1268646" cy="900000"/>
            </a:xfrm>
            <a:effectLst/>
          </p:grpSpPr>
          <p:sp>
            <p:nvSpPr>
              <p:cNvPr id="6179" name="Rechteck 61">
                <a:extLst>
                  <a:ext uri="{FF2B5EF4-FFF2-40B4-BE49-F238E27FC236}">
                    <a16:creationId xmlns:a16="http://schemas.microsoft.com/office/drawing/2014/main" id="{5F44D3AB-3425-ABAF-6BDF-2A710B8131BC}"/>
                  </a:ext>
                </a:extLst>
              </p:cNvPr>
              <p:cNvSpPr/>
              <p:nvPr/>
            </p:nvSpPr>
            <p:spPr>
              <a:xfrm>
                <a:off x="6939678" y="2282320"/>
                <a:ext cx="1260000" cy="900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6180" name="Grafik 5">
                <a:extLst>
                  <a:ext uri="{FF2B5EF4-FFF2-40B4-BE49-F238E27FC236}">
                    <a16:creationId xmlns:a16="http://schemas.microsoft.com/office/drawing/2014/main" id="{2EDEDF77-D3E0-DA6D-00BB-2952F7871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4324" y="2444083"/>
                <a:ext cx="1224000" cy="655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149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50EF3D53-4B3D-D456-07D9-890726CF8520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8097845" y="4293320"/>
              <a:ext cx="0" cy="1980000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50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C23DB4C7-4080-D779-32C1-F4A67EAB525C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9076381" y="1692035"/>
              <a:ext cx="0" cy="2016000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51" name="Line 55" descr="© INSCALE GmbH, 26.05.2010&#10;http://www.presentationload.com/">
              <a:extLst>
                <a:ext uri="{FF2B5EF4-FFF2-40B4-BE49-F238E27FC236}">
                  <a16:creationId xmlns:a16="http://schemas.microsoft.com/office/drawing/2014/main" id="{A7448BE3-2715-BB89-2FE7-FCBF22109CCF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10166090" y="4293320"/>
              <a:ext cx="0" cy="1980000"/>
            </a:xfrm>
            <a:prstGeom prst="line">
              <a:avLst/>
            </a:prstGeom>
            <a:noFill/>
            <a:ln w="19050">
              <a:solidFill>
                <a:srgbClr val="B2B2B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52" name="Rechteck 115">
              <a:extLst>
                <a:ext uri="{FF2B5EF4-FFF2-40B4-BE49-F238E27FC236}">
                  <a16:creationId xmlns:a16="http://schemas.microsoft.com/office/drawing/2014/main" id="{9922C4D5-0507-FF04-FC06-0931B49F546C}"/>
                </a:ext>
              </a:extLst>
            </p:cNvPr>
            <p:cNvSpPr/>
            <p:nvPr/>
          </p:nvSpPr>
          <p:spPr>
            <a:xfrm>
              <a:off x="5993108" y="4707427"/>
              <a:ext cx="1584000" cy="158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153" name="Rechteck 122">
              <a:extLst>
                <a:ext uri="{FF2B5EF4-FFF2-40B4-BE49-F238E27FC236}">
                  <a16:creationId xmlns:a16="http://schemas.microsoft.com/office/drawing/2014/main" id="{092E9526-41EE-9695-99D4-0FD296ADE0CA}"/>
                </a:ext>
              </a:extLst>
            </p:cNvPr>
            <p:cNvSpPr/>
            <p:nvPr/>
          </p:nvSpPr>
          <p:spPr>
            <a:xfrm>
              <a:off x="6978201" y="1692035"/>
              <a:ext cx="1584000" cy="158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154" name="Rechteck 128">
              <a:extLst>
                <a:ext uri="{FF2B5EF4-FFF2-40B4-BE49-F238E27FC236}">
                  <a16:creationId xmlns:a16="http://schemas.microsoft.com/office/drawing/2014/main" id="{8BA06107-A333-2309-E48E-7F25D3B87940}"/>
                </a:ext>
              </a:extLst>
            </p:cNvPr>
            <p:cNvSpPr/>
            <p:nvPr/>
          </p:nvSpPr>
          <p:spPr>
            <a:xfrm>
              <a:off x="9064117" y="1692035"/>
              <a:ext cx="1584000" cy="158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155" name="Rechteck 131">
              <a:extLst>
                <a:ext uri="{FF2B5EF4-FFF2-40B4-BE49-F238E27FC236}">
                  <a16:creationId xmlns:a16="http://schemas.microsoft.com/office/drawing/2014/main" id="{724F5B80-8ED5-0EEE-7E46-9980734AF5AA}"/>
                </a:ext>
              </a:extLst>
            </p:cNvPr>
            <p:cNvSpPr/>
            <p:nvPr/>
          </p:nvSpPr>
          <p:spPr>
            <a:xfrm>
              <a:off x="8089962" y="4707427"/>
              <a:ext cx="1584000" cy="158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156" name="Rechteck 134">
              <a:extLst>
                <a:ext uri="{FF2B5EF4-FFF2-40B4-BE49-F238E27FC236}">
                  <a16:creationId xmlns:a16="http://schemas.microsoft.com/office/drawing/2014/main" id="{1644F8AB-9DFE-8F7B-0870-1A6CA24DE11C}"/>
                </a:ext>
              </a:extLst>
            </p:cNvPr>
            <p:cNvSpPr/>
            <p:nvPr/>
          </p:nvSpPr>
          <p:spPr>
            <a:xfrm>
              <a:off x="10161041" y="4707427"/>
              <a:ext cx="1584000" cy="158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157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0826A70F-ADD7-E6A3-FA6B-58B747AEF9D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893283" y="4406732"/>
              <a:ext cx="85389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0" rIns="72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i="1" noProof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Calibri" pitchFamily="34" charset="0"/>
                </a:rPr>
                <a:t>1987</a:t>
              </a:r>
            </a:p>
          </p:txBody>
        </p:sp>
        <p:grpSp>
          <p:nvGrpSpPr>
            <p:cNvPr id="6158" name="Gruppieren 5">
              <a:extLst>
                <a:ext uri="{FF2B5EF4-FFF2-40B4-BE49-F238E27FC236}">
                  <a16:creationId xmlns:a16="http://schemas.microsoft.com/office/drawing/2014/main" id="{4ECF3494-104B-D5B6-9511-663391E5B9D0}"/>
                </a:ext>
              </a:extLst>
            </p:cNvPr>
            <p:cNvGrpSpPr/>
            <p:nvPr/>
          </p:nvGrpSpPr>
          <p:grpSpPr>
            <a:xfrm>
              <a:off x="4861849" y="1692035"/>
              <a:ext cx="1584000" cy="1584000"/>
              <a:chOff x="4861849" y="1508433"/>
              <a:chExt cx="1584000" cy="1584000"/>
            </a:xfrm>
          </p:grpSpPr>
          <p:grpSp>
            <p:nvGrpSpPr>
              <p:cNvPr id="6175" name="Gruppieren 99">
                <a:extLst>
                  <a:ext uri="{FF2B5EF4-FFF2-40B4-BE49-F238E27FC236}">
                    <a16:creationId xmlns:a16="http://schemas.microsoft.com/office/drawing/2014/main" id="{DE0DE80D-CF61-FC78-17FB-778B2BF99E3A}"/>
                  </a:ext>
                </a:extLst>
              </p:cNvPr>
              <p:cNvGrpSpPr/>
              <p:nvPr/>
            </p:nvGrpSpPr>
            <p:grpSpPr>
              <a:xfrm>
                <a:off x="4861849" y="1508433"/>
                <a:ext cx="1584000" cy="1584000"/>
                <a:chOff x="4008333" y="4762290"/>
                <a:chExt cx="1584000" cy="1584000"/>
              </a:xfrm>
            </p:grpSpPr>
            <p:sp>
              <p:nvSpPr>
                <p:cNvPr id="6177" name="Rechteck 100">
                  <a:extLst>
                    <a:ext uri="{FF2B5EF4-FFF2-40B4-BE49-F238E27FC236}">
                      <a16:creationId xmlns:a16="http://schemas.microsoft.com/office/drawing/2014/main" id="{BD2EA47E-BEF2-3464-FB53-11DA06F70661}"/>
                    </a:ext>
                  </a:extLst>
                </p:cNvPr>
                <p:cNvSpPr/>
                <p:nvPr/>
              </p:nvSpPr>
              <p:spPr>
                <a:xfrm>
                  <a:off x="4008333" y="4762290"/>
                  <a:ext cx="1584000" cy="1584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A7ACAC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400" dirty="0" err="1">
                    <a:solidFill>
                      <a:srgbClr val="6C7474"/>
                    </a:solidFill>
                    <a:latin typeface="Segoe UI" panose="020B0502040204020203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6178" name="Textfeld 102">
                  <a:extLst>
                    <a:ext uri="{FF2B5EF4-FFF2-40B4-BE49-F238E27FC236}">
                      <a16:creationId xmlns:a16="http://schemas.microsoft.com/office/drawing/2014/main" id="{A6660650-EDAE-5FC6-D1F3-82DCBCAAF5B1}"/>
                    </a:ext>
                  </a:extLst>
                </p:cNvPr>
                <p:cNvSpPr txBox="1"/>
                <p:nvPr/>
              </p:nvSpPr>
              <p:spPr>
                <a:xfrm>
                  <a:off x="4104182" y="6025038"/>
                  <a:ext cx="1421711" cy="184666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>
                      <a:srgbClr val="ED1C24"/>
                    </a:buClr>
                  </a:pPr>
                  <a:r>
                    <a:rPr lang="de-DE" sz="1200" b="1" dirty="0">
                      <a:solidFill>
                        <a:srgbClr val="ED1C24"/>
                      </a:solidFill>
                      <a:latin typeface="Segoe UI" panose="020B0502040204020203" pitchFamily="34" charset="0"/>
                      <a:ea typeface="Verdana" panose="020B0604030504040204" pitchFamily="34" charset="0"/>
                      <a:cs typeface="Segoe UI" panose="020B0502040204020203" pitchFamily="34" charset="0"/>
                    </a:rPr>
                    <a:t>MULTITWIST</a:t>
                  </a:r>
                </a:p>
              </p:txBody>
            </p:sp>
          </p:grpSp>
          <p:pic>
            <p:nvPicPr>
              <p:cNvPr id="6176" name="Grafik 137">
                <a:extLst>
                  <a:ext uri="{FF2B5EF4-FFF2-40B4-BE49-F238E27FC236}">
                    <a16:creationId xmlns:a16="http://schemas.microsoft.com/office/drawing/2014/main" id="{C3EBF5BD-DD99-FA00-99F2-98ECD05DFA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61849" y="1508433"/>
                <a:ext cx="1584000" cy="1134000"/>
              </a:xfrm>
              <a:prstGeom prst="rect">
                <a:avLst/>
              </a:prstGeom>
              <a:effectLst/>
            </p:spPr>
          </p:pic>
        </p:grpSp>
        <p:sp>
          <p:nvSpPr>
            <p:cNvPr id="6159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BEE6C493-6356-E404-0745-3D86B184980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886293" y="3393212"/>
              <a:ext cx="126679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0" rIns="72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i="1" noProof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Calibri" pitchFamily="34" charset="0"/>
                </a:rPr>
                <a:t>2000</a:t>
              </a:r>
            </a:p>
          </p:txBody>
        </p:sp>
        <p:sp>
          <p:nvSpPr>
            <p:cNvPr id="6160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616E1328-9B44-BF20-8EEE-B5C8C64B864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016159" y="4406732"/>
              <a:ext cx="85389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0" rIns="72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i="1" noProof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Calibri" pitchFamily="34" charset="0"/>
                </a:rPr>
                <a:t>2010</a:t>
              </a:r>
            </a:p>
          </p:txBody>
        </p:sp>
        <p:sp>
          <p:nvSpPr>
            <p:cNvPr id="6161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01D11AB0-943D-A35B-99D7-E255380417E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988377" y="3393212"/>
              <a:ext cx="126679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0" rIns="72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i="1" noProof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Calibri" pitchFamily="34" charset="0"/>
                </a:rPr>
                <a:t>2012</a:t>
              </a:r>
            </a:p>
          </p:txBody>
        </p:sp>
        <p:sp>
          <p:nvSpPr>
            <p:cNvPr id="6162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18A8B9DD-480A-16BA-6005-D24C1C8FBDC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98810" y="4406732"/>
              <a:ext cx="85389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0" rIns="72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i="1" noProof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Calibri" pitchFamily="34" charset="0"/>
                </a:rPr>
                <a:t>2015</a:t>
              </a:r>
            </a:p>
          </p:txBody>
        </p:sp>
        <p:sp>
          <p:nvSpPr>
            <p:cNvPr id="6163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D9B2B16D-5AC8-8A53-90DA-259BD85E651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9092055" y="3393212"/>
              <a:ext cx="126679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0" rIns="72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i="1" noProof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Calibri" pitchFamily="34" charset="0"/>
                </a:rPr>
                <a:t>2019</a:t>
              </a:r>
            </a:p>
          </p:txBody>
        </p:sp>
        <p:sp>
          <p:nvSpPr>
            <p:cNvPr id="6164" name="Text Box 56" descr="© INSCALE GmbH, 26.05.2010&#10;http://www.presentationload.com/">
              <a:extLst>
                <a:ext uri="{FF2B5EF4-FFF2-40B4-BE49-F238E27FC236}">
                  <a16:creationId xmlns:a16="http://schemas.microsoft.com/office/drawing/2014/main" id="{48C3A6F9-B1E7-A7F3-393A-463EEC686CA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154728" y="4406732"/>
              <a:ext cx="853897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0" rIns="72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i="1" noProof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Calibri" pitchFamily="34" charset="0"/>
                </a:rPr>
                <a:t>2022</a:t>
              </a:r>
            </a:p>
          </p:txBody>
        </p:sp>
        <p:sp>
          <p:nvSpPr>
            <p:cNvPr id="6165" name="Textfeld 144">
              <a:extLst>
                <a:ext uri="{FF2B5EF4-FFF2-40B4-BE49-F238E27FC236}">
                  <a16:creationId xmlns:a16="http://schemas.microsoft.com/office/drawing/2014/main" id="{BCB790FD-DDAD-55D4-D8E4-B07896328911}"/>
                </a:ext>
              </a:extLst>
            </p:cNvPr>
            <p:cNvSpPr txBox="1"/>
            <p:nvPr/>
          </p:nvSpPr>
          <p:spPr>
            <a:xfrm>
              <a:off x="6067331" y="5975221"/>
              <a:ext cx="1421711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ED1C24"/>
                </a:buClr>
              </a:pPr>
              <a:r>
                <a:rPr lang="de-DE" sz="1200" b="1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Vacuum </a:t>
              </a:r>
              <a:r>
                <a:rPr lang="de-DE" sz="1200" b="1" dirty="0" err="1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coiler</a:t>
              </a:r>
              <a:endParaRPr lang="de-DE" sz="1200" b="1" dirty="0">
                <a:solidFill>
                  <a:srgbClr val="ED1C2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66" name="Textfeld 145">
              <a:extLst>
                <a:ext uri="{FF2B5EF4-FFF2-40B4-BE49-F238E27FC236}">
                  <a16:creationId xmlns:a16="http://schemas.microsoft.com/office/drawing/2014/main" id="{3CE24E40-0C72-6067-B66C-BA9E874E10D5}"/>
                </a:ext>
              </a:extLst>
            </p:cNvPr>
            <p:cNvSpPr txBox="1"/>
            <p:nvPr/>
          </p:nvSpPr>
          <p:spPr>
            <a:xfrm>
              <a:off x="8182894" y="5880951"/>
              <a:ext cx="1421711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ED1C24"/>
                </a:buClr>
              </a:pPr>
              <a:r>
                <a:rPr lang="de-DE" sz="1200" b="1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Croissant </a:t>
              </a:r>
              <a:r>
                <a:rPr lang="de-DE" sz="1200" b="1" dirty="0" err="1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unit</a:t>
              </a:r>
              <a:r>
                <a:rPr lang="de-DE" sz="1200" b="1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CCT</a:t>
              </a:r>
            </a:p>
          </p:txBody>
        </p:sp>
        <p:sp>
          <p:nvSpPr>
            <p:cNvPr id="6167" name="Textfeld 146">
              <a:extLst>
                <a:ext uri="{FF2B5EF4-FFF2-40B4-BE49-F238E27FC236}">
                  <a16:creationId xmlns:a16="http://schemas.microsoft.com/office/drawing/2014/main" id="{4C16E669-0EDB-C3B2-737B-54E7454E5217}"/>
                </a:ext>
              </a:extLst>
            </p:cNvPr>
            <p:cNvSpPr txBox="1"/>
            <p:nvPr/>
          </p:nvSpPr>
          <p:spPr>
            <a:xfrm>
              <a:off x="10251138" y="5880951"/>
              <a:ext cx="1421711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ED1C24"/>
                </a:buClr>
              </a:pPr>
              <a:r>
                <a:rPr lang="de-DE" sz="1200" b="1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PROGRESSA </a:t>
              </a:r>
              <a:r>
                <a:rPr lang="de-DE" sz="1200" b="1" dirty="0" err="1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bread</a:t>
              </a:r>
              <a:endParaRPr lang="de-DE" sz="1200" b="1" dirty="0">
                <a:solidFill>
                  <a:srgbClr val="ED1C2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68" name="Textfeld 147">
              <a:extLst>
                <a:ext uri="{FF2B5EF4-FFF2-40B4-BE49-F238E27FC236}">
                  <a16:creationId xmlns:a16="http://schemas.microsoft.com/office/drawing/2014/main" id="{3D0BA734-2315-E266-C864-19B3F4C0FFB3}"/>
                </a:ext>
              </a:extLst>
            </p:cNvPr>
            <p:cNvSpPr txBox="1"/>
            <p:nvPr/>
          </p:nvSpPr>
          <p:spPr>
            <a:xfrm>
              <a:off x="7060585" y="2865559"/>
              <a:ext cx="1421711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ED1C24"/>
                </a:buClr>
              </a:pPr>
              <a:r>
                <a:rPr lang="de-DE" sz="1200" b="1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Croissant </a:t>
              </a:r>
              <a:r>
                <a:rPr lang="de-DE" sz="1200" b="1" dirty="0" err="1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Bending</a:t>
              </a:r>
              <a:r>
                <a:rPr lang="de-DE" sz="1200" b="1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System</a:t>
              </a:r>
            </a:p>
          </p:txBody>
        </p:sp>
        <p:sp>
          <p:nvSpPr>
            <p:cNvPr id="6169" name="Textfeld 148">
              <a:extLst>
                <a:ext uri="{FF2B5EF4-FFF2-40B4-BE49-F238E27FC236}">
                  <a16:creationId xmlns:a16="http://schemas.microsoft.com/office/drawing/2014/main" id="{9EE8306E-D38B-91D9-611A-C67A7DF6879F}"/>
                </a:ext>
              </a:extLst>
            </p:cNvPr>
            <p:cNvSpPr txBox="1"/>
            <p:nvPr/>
          </p:nvSpPr>
          <p:spPr>
            <a:xfrm>
              <a:off x="9159965" y="2865559"/>
              <a:ext cx="1421711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ED1C24"/>
                </a:buClr>
              </a:pPr>
              <a:r>
                <a:rPr lang="de-DE" sz="1200" b="1" dirty="0" err="1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Product</a:t>
              </a:r>
              <a:r>
                <a:rPr lang="de-DE" sz="1200" b="1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de-DE" sz="1200" b="1" dirty="0" err="1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Decoration</a:t>
              </a:r>
              <a:r>
                <a:rPr lang="de-DE" sz="1200" b="1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Unit</a:t>
              </a:r>
            </a:p>
          </p:txBody>
        </p:sp>
        <p:pic>
          <p:nvPicPr>
            <p:cNvPr id="6170" name="Grafik 149">
              <a:extLst>
                <a:ext uri="{FF2B5EF4-FFF2-40B4-BE49-F238E27FC236}">
                  <a16:creationId xmlns:a16="http://schemas.microsoft.com/office/drawing/2014/main" id="{FB9C2BA9-A639-9576-17A6-01C382C03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3334" y="1692035"/>
              <a:ext cx="1584000" cy="1134000"/>
            </a:xfrm>
            <a:prstGeom prst="rect">
              <a:avLst/>
            </a:prstGeom>
            <a:effectLst/>
          </p:spPr>
        </p:pic>
        <p:pic>
          <p:nvPicPr>
            <p:cNvPr id="6171" name="Grafik 150" descr="Ein Bild, das drinnen, blau enthält.&#10;&#10;Automatisch generierte Beschreibung">
              <a:extLst>
                <a:ext uri="{FF2B5EF4-FFF2-40B4-BE49-F238E27FC236}">
                  <a16:creationId xmlns:a16="http://schemas.microsoft.com/office/drawing/2014/main" id="{5A2CBC17-DAF9-403A-004D-D137E8E30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69214" y="1692035"/>
              <a:ext cx="1584000" cy="1134000"/>
            </a:xfrm>
            <a:prstGeom prst="rect">
              <a:avLst/>
            </a:prstGeom>
            <a:effectLst/>
          </p:spPr>
        </p:pic>
        <p:pic>
          <p:nvPicPr>
            <p:cNvPr id="6172" name="Picture 17" descr="F:\Croissant.jpg">
              <a:extLst>
                <a:ext uri="{FF2B5EF4-FFF2-40B4-BE49-F238E27FC236}">
                  <a16:creationId xmlns:a16="http://schemas.microsoft.com/office/drawing/2014/main" id="{D162C51B-3BC0-9CE7-BA3E-B4083C2AAA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93108" y="4707427"/>
              <a:ext cx="1583702" cy="1134000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3" name="Grafik 152">
              <a:extLst>
                <a:ext uri="{FF2B5EF4-FFF2-40B4-BE49-F238E27FC236}">
                  <a16:creationId xmlns:a16="http://schemas.microsoft.com/office/drawing/2014/main" id="{3291038A-B39B-7A46-6BF5-BF9841FE6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77"/>
            <a:stretch/>
          </p:blipFill>
          <p:spPr>
            <a:xfrm>
              <a:off x="8089962" y="4707427"/>
              <a:ext cx="1584000" cy="1134000"/>
            </a:xfrm>
            <a:prstGeom prst="rect">
              <a:avLst/>
            </a:prstGeom>
            <a:effectLst/>
          </p:spPr>
        </p:pic>
        <p:pic>
          <p:nvPicPr>
            <p:cNvPr id="6174" name="Grafik 11" descr="Ein Bild, das Anhänger enthält.&#10;&#10;Automatisch generierte Beschreibung">
              <a:extLst>
                <a:ext uri="{FF2B5EF4-FFF2-40B4-BE49-F238E27FC236}">
                  <a16:creationId xmlns:a16="http://schemas.microsoft.com/office/drawing/2014/main" id="{D0512781-6CE6-542F-BF02-719A546661E0}"/>
                </a:ext>
              </a:extLst>
            </p:cNvPr>
            <p:cNvPicPr>
              <a:picLocks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61041" y="4707427"/>
              <a:ext cx="1584000" cy="113400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3186293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Současné přístupy ve vývoji a inovacích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Kompetence</a:t>
            </a:r>
            <a:r>
              <a:rPr lang="cs-CZ" dirty="0">
                <a:latin typeface="+mj-lt"/>
              </a:rPr>
              <a:t>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Zaměření vývoje ●  Systémový vývoj</a:t>
            </a:r>
            <a:endParaRPr lang="cs-CZ" dirty="0">
              <a:latin typeface="+mj-lt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14</a:t>
            </a:fld>
            <a:endParaRPr lang="de-DE" altLang="de-DE" dirty="0"/>
          </a:p>
        </p:txBody>
      </p:sp>
      <p:pic>
        <p:nvPicPr>
          <p:cNvPr id="5" name="Grafik 9">
            <a:extLst>
              <a:ext uri="{FF2B5EF4-FFF2-40B4-BE49-F238E27FC236}">
                <a16:creationId xmlns:a16="http://schemas.microsoft.com/office/drawing/2014/main" id="{01F453A8-5A20-3DA7-B6B1-2FFD5E235C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4481" y="1757848"/>
            <a:ext cx="3708000" cy="4175423"/>
          </a:xfrm>
          <a:prstGeom prst="rect">
            <a:avLst/>
          </a:prstGeom>
          <a:effectLst>
            <a:reflection blurRad="6350" stA="52000" endA="300" endPos="17000" dir="5400000" sy="-100000" algn="bl" rotWithShape="0"/>
          </a:effectLst>
        </p:spPr>
      </p:pic>
      <p:pic>
        <p:nvPicPr>
          <p:cNvPr id="6" name="Grafik 10">
            <a:extLst>
              <a:ext uri="{FF2B5EF4-FFF2-40B4-BE49-F238E27FC236}">
                <a16:creationId xmlns:a16="http://schemas.microsoft.com/office/drawing/2014/main" id="{E4FB2CE3-0004-350B-27AF-F1978F3196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017860" y="1991626"/>
            <a:ext cx="4175555" cy="3708001"/>
          </a:xfrm>
          <a:prstGeom prst="rect">
            <a:avLst/>
          </a:prstGeom>
          <a:effectLst>
            <a:reflection blurRad="6350" stA="52000" endA="300" endPos="17000" dir="5400000" sy="-100000" algn="bl" rotWithShape="0"/>
          </a:effectLst>
        </p:spPr>
      </p:pic>
      <p:pic>
        <p:nvPicPr>
          <p:cNvPr id="7" name="Grafik 11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3CB014FD-B401-43D6-88AE-97DB2C5C8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793" y="1757271"/>
            <a:ext cx="3708002" cy="4176000"/>
          </a:xfrm>
          <a:prstGeom prst="rect">
            <a:avLst/>
          </a:prstGeom>
          <a:effectLst>
            <a:reflection blurRad="6350" stA="52000" endA="300" endPos="17000" dir="5400000" sy="-100000" algn="bl" rotWithShape="0"/>
          </a:effectLst>
        </p:spPr>
      </p:pic>
      <p:sp>
        <p:nvSpPr>
          <p:cNvPr id="6146" name="Ellipse 12">
            <a:extLst>
              <a:ext uri="{FF2B5EF4-FFF2-40B4-BE49-F238E27FC236}">
                <a16:creationId xmlns:a16="http://schemas.microsoft.com/office/drawing/2014/main" id="{2309E602-81ED-584F-A5F8-46D6D1CB7611}"/>
              </a:ext>
            </a:extLst>
          </p:cNvPr>
          <p:cNvSpPr/>
          <p:nvPr/>
        </p:nvSpPr>
        <p:spPr>
          <a:xfrm>
            <a:off x="7243567" y="2429959"/>
            <a:ext cx="3038422" cy="3038422"/>
          </a:xfrm>
          <a:prstGeom prst="ellipse">
            <a:avLst/>
          </a:prstGeom>
          <a:solidFill>
            <a:schemeClr val="bg1">
              <a:alpha val="77000"/>
            </a:schemeClr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accent2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Zařízení</a:t>
            </a:r>
            <a:endParaRPr lang="en-GB" sz="2400" b="1" dirty="0">
              <a:solidFill>
                <a:schemeClr val="accent2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185" name="Ellipse 13">
            <a:extLst>
              <a:ext uri="{FF2B5EF4-FFF2-40B4-BE49-F238E27FC236}">
                <a16:creationId xmlns:a16="http://schemas.microsoft.com/office/drawing/2014/main" id="{9CEC67FF-192D-0A02-5749-2924E3644CFB}"/>
              </a:ext>
            </a:extLst>
          </p:cNvPr>
          <p:cNvSpPr/>
          <p:nvPr/>
        </p:nvSpPr>
        <p:spPr>
          <a:xfrm>
            <a:off x="4581314" y="2454782"/>
            <a:ext cx="3038422" cy="3038422"/>
          </a:xfrm>
          <a:prstGeom prst="ellipse">
            <a:avLst/>
          </a:prstGeom>
          <a:solidFill>
            <a:schemeClr val="bg1">
              <a:alpha val="77000"/>
            </a:schemeClr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accent2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Proces</a:t>
            </a:r>
            <a:endParaRPr lang="en-GB" sz="2400" b="1" dirty="0">
              <a:solidFill>
                <a:schemeClr val="accent2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186" name="Ellipse 14">
            <a:extLst>
              <a:ext uri="{FF2B5EF4-FFF2-40B4-BE49-F238E27FC236}">
                <a16:creationId xmlns:a16="http://schemas.microsoft.com/office/drawing/2014/main" id="{2D195D50-B8DE-9D8F-CDF8-EABDC4F2D1BC}"/>
              </a:ext>
            </a:extLst>
          </p:cNvPr>
          <p:cNvSpPr/>
          <p:nvPr/>
        </p:nvSpPr>
        <p:spPr>
          <a:xfrm>
            <a:off x="1929061" y="2435950"/>
            <a:ext cx="3038422" cy="3038422"/>
          </a:xfrm>
          <a:prstGeom prst="ellipse">
            <a:avLst/>
          </a:prstGeom>
          <a:solidFill>
            <a:schemeClr val="bg1">
              <a:alpha val="77000"/>
            </a:schemeClr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>
                <a:solidFill>
                  <a:schemeClr val="accent2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Produ</a:t>
            </a:r>
            <a:r>
              <a:rPr lang="cs-CZ" sz="2400" b="1" dirty="0">
                <a:solidFill>
                  <a:schemeClr val="accent2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k</a:t>
            </a:r>
            <a:r>
              <a:rPr lang="en-GB" sz="2400" b="1" dirty="0">
                <a:solidFill>
                  <a:schemeClr val="accent2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998155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146" grpId="0" animBg="1"/>
      <p:bldP spid="6185" grpId="0" animBg="1"/>
      <p:bldP spid="618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Současné přístupy ve vývoji a inovacích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+mj-lt"/>
                <a:cs typeface="Calibri" panose="020F0502020204030204" pitchFamily="34" charset="0"/>
              </a:rPr>
              <a:t>Kompetence</a:t>
            </a:r>
            <a:r>
              <a:rPr lang="cs-CZ" dirty="0">
                <a:latin typeface="+mj-lt"/>
              </a:rPr>
              <a:t>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</a:t>
            </a:r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Zaměření vývoje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Systémový vývoj</a:t>
            </a:r>
            <a:endParaRPr lang="cs-CZ" dirty="0">
              <a:latin typeface="+mj-lt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15</a:t>
            </a:fld>
            <a:endParaRPr lang="de-DE" altLang="de-DE" dirty="0"/>
          </a:p>
        </p:txBody>
      </p:sp>
      <p:pic>
        <p:nvPicPr>
          <p:cNvPr id="8" name="Grafik 6">
            <a:extLst>
              <a:ext uri="{FF2B5EF4-FFF2-40B4-BE49-F238E27FC236}">
                <a16:creationId xmlns:a16="http://schemas.microsoft.com/office/drawing/2014/main" id="{7C3BFF53-D6FA-C947-0498-6DF5EFFCE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344" y="1692144"/>
            <a:ext cx="6228000" cy="3008903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9" name="Gruppieren 7">
            <a:extLst>
              <a:ext uri="{FF2B5EF4-FFF2-40B4-BE49-F238E27FC236}">
                <a16:creationId xmlns:a16="http://schemas.microsoft.com/office/drawing/2014/main" id="{CCF7A47B-F831-A0EF-AD49-BDAA78F0BA0A}"/>
              </a:ext>
            </a:extLst>
          </p:cNvPr>
          <p:cNvGrpSpPr/>
          <p:nvPr/>
        </p:nvGrpSpPr>
        <p:grpSpPr>
          <a:xfrm>
            <a:off x="2118705" y="4857736"/>
            <a:ext cx="2520280" cy="1379576"/>
            <a:chOff x="1734868" y="4733598"/>
            <a:chExt cx="2520280" cy="1379576"/>
          </a:xfrm>
        </p:grpSpPr>
        <p:grpSp>
          <p:nvGrpSpPr>
            <p:cNvPr id="10" name="Gruppieren 8">
              <a:extLst>
                <a:ext uri="{FF2B5EF4-FFF2-40B4-BE49-F238E27FC236}">
                  <a16:creationId xmlns:a16="http://schemas.microsoft.com/office/drawing/2014/main" id="{BA9502DF-37FD-349F-6942-89690A776740}"/>
                </a:ext>
              </a:extLst>
            </p:cNvPr>
            <p:cNvGrpSpPr/>
            <p:nvPr/>
          </p:nvGrpSpPr>
          <p:grpSpPr>
            <a:xfrm>
              <a:off x="2599008" y="4733598"/>
              <a:ext cx="792000" cy="792000"/>
              <a:chOff x="3287808" y="2323688"/>
              <a:chExt cx="1080000" cy="1080119"/>
            </a:xfrm>
          </p:grpSpPr>
          <p:sp>
            <p:nvSpPr>
              <p:cNvPr id="12" name="Rechteck 10">
                <a:extLst>
                  <a:ext uri="{FF2B5EF4-FFF2-40B4-BE49-F238E27FC236}">
                    <a16:creationId xmlns:a16="http://schemas.microsoft.com/office/drawing/2014/main" id="{E1FFAB9B-739D-6578-EB0E-16B7F170DDC9}"/>
                  </a:ext>
                </a:extLst>
              </p:cNvPr>
              <p:cNvSpPr/>
              <p:nvPr/>
            </p:nvSpPr>
            <p:spPr>
              <a:xfrm>
                <a:off x="3287808" y="2323688"/>
                <a:ext cx="1080000" cy="108011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ED1C24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C7474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pic>
            <p:nvPicPr>
              <p:cNvPr id="13" name="Grafik 11">
                <a:extLst>
                  <a:ext uri="{FF2B5EF4-FFF2-40B4-BE49-F238E27FC236}">
                    <a16:creationId xmlns:a16="http://schemas.microsoft.com/office/drawing/2014/main" id="{3CC96231-3AE7-9C0B-CCE6-D179F2BC1E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8FAFB"/>
                  </a:clrFrom>
                  <a:clrTo>
                    <a:srgbClr val="F8FAFB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46328" y="2397459"/>
                <a:ext cx="972000" cy="928800"/>
              </a:xfrm>
              <a:prstGeom prst="rect">
                <a:avLst/>
              </a:prstGeom>
            </p:spPr>
          </p:pic>
        </p:grpSp>
        <p:sp>
          <p:nvSpPr>
            <p:cNvPr id="11" name="Textfeld 9">
              <a:extLst>
                <a:ext uri="{FF2B5EF4-FFF2-40B4-BE49-F238E27FC236}">
                  <a16:creationId xmlns:a16="http://schemas.microsoft.com/office/drawing/2014/main" id="{598D13DB-F607-4A82-AD08-A8C9CAAFDD36}"/>
                </a:ext>
              </a:extLst>
            </p:cNvPr>
            <p:cNvSpPr txBox="1"/>
            <p:nvPr/>
          </p:nvSpPr>
          <p:spPr>
            <a:xfrm>
              <a:off x="1734868" y="5682287"/>
              <a:ext cx="2520280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BORKISHAND" panose="00000400000000000000" pitchFamily="2" charset="0"/>
                  <a:ea typeface="Verdana" panose="020B0604030504040204" pitchFamily="34" charset="0"/>
                  <a:cs typeface="Segoe UI" panose="020B0502040204020203" pitchFamily="34" charset="0"/>
                </a:rPr>
                <a:t>hygienic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BORKISHAND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" name="Gruppieren 12">
            <a:extLst>
              <a:ext uri="{FF2B5EF4-FFF2-40B4-BE49-F238E27FC236}">
                <a16:creationId xmlns:a16="http://schemas.microsoft.com/office/drawing/2014/main" id="{D934B5DE-55AD-AB62-5FC8-CB702E97E02B}"/>
              </a:ext>
            </a:extLst>
          </p:cNvPr>
          <p:cNvGrpSpPr/>
          <p:nvPr/>
        </p:nvGrpSpPr>
        <p:grpSpPr>
          <a:xfrm>
            <a:off x="7556467" y="4857736"/>
            <a:ext cx="2520280" cy="1379576"/>
            <a:chOff x="4347460" y="4733598"/>
            <a:chExt cx="2520280" cy="1379576"/>
          </a:xfrm>
        </p:grpSpPr>
        <p:grpSp>
          <p:nvGrpSpPr>
            <p:cNvPr id="15" name="Gruppieren 13">
              <a:extLst>
                <a:ext uri="{FF2B5EF4-FFF2-40B4-BE49-F238E27FC236}">
                  <a16:creationId xmlns:a16="http://schemas.microsoft.com/office/drawing/2014/main" id="{6B8292F6-88CA-76A9-6DD7-4E2AD16673A4}"/>
                </a:ext>
              </a:extLst>
            </p:cNvPr>
            <p:cNvGrpSpPr/>
            <p:nvPr/>
          </p:nvGrpSpPr>
          <p:grpSpPr>
            <a:xfrm>
              <a:off x="5211600" y="4733598"/>
              <a:ext cx="792000" cy="792000"/>
              <a:chOff x="1808068" y="2323688"/>
              <a:chExt cx="1080000" cy="1080119"/>
            </a:xfrm>
          </p:grpSpPr>
          <p:sp>
            <p:nvSpPr>
              <p:cNvPr id="17" name="Rechteck 15">
                <a:extLst>
                  <a:ext uri="{FF2B5EF4-FFF2-40B4-BE49-F238E27FC236}">
                    <a16:creationId xmlns:a16="http://schemas.microsoft.com/office/drawing/2014/main" id="{5F708035-1BAE-6367-C1E0-A6837012E18A}"/>
                  </a:ext>
                </a:extLst>
              </p:cNvPr>
              <p:cNvSpPr/>
              <p:nvPr/>
            </p:nvSpPr>
            <p:spPr>
              <a:xfrm>
                <a:off x="1808068" y="2323688"/>
                <a:ext cx="1080000" cy="108011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ED1C24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C7474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pic>
            <p:nvPicPr>
              <p:cNvPr id="18" name="Grafik 16" descr="Ein Bild, das Pfeil enthält.&#10;&#10;Automatisch generierte Beschreibung">
                <a:extLst>
                  <a:ext uri="{FF2B5EF4-FFF2-40B4-BE49-F238E27FC236}">
                    <a16:creationId xmlns:a16="http://schemas.microsoft.com/office/drawing/2014/main" id="{5A0D6D97-2F5A-6804-22E8-FEBDC1BD73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8225"/>
              <a:stretch/>
            </p:blipFill>
            <p:spPr>
              <a:xfrm>
                <a:off x="1919536" y="2420889"/>
                <a:ext cx="872830" cy="864095"/>
              </a:xfrm>
              <a:prstGeom prst="rect">
                <a:avLst/>
              </a:prstGeom>
            </p:spPr>
          </p:pic>
        </p:grpSp>
        <p:sp>
          <p:nvSpPr>
            <p:cNvPr id="16" name="Textfeld 14">
              <a:extLst>
                <a:ext uri="{FF2B5EF4-FFF2-40B4-BE49-F238E27FC236}">
                  <a16:creationId xmlns:a16="http://schemas.microsoft.com/office/drawing/2014/main" id="{FE551755-9502-896A-7058-AAA484819084}"/>
                </a:ext>
              </a:extLst>
            </p:cNvPr>
            <p:cNvSpPr txBox="1"/>
            <p:nvPr/>
          </p:nvSpPr>
          <p:spPr>
            <a:xfrm>
              <a:off x="4347460" y="5682287"/>
              <a:ext cx="2520280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BORKISHAND" panose="00000400000000000000" pitchFamily="2" charset="0"/>
                  <a:ea typeface="Verdana" panose="020B0604030504040204" pitchFamily="34" charset="0"/>
                  <a:cs typeface="Segoe UI" panose="020B0502040204020203" pitchFamily="34" charset="0"/>
                </a:rPr>
                <a:t>compact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BORKISHAND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uppieren 17">
            <a:extLst>
              <a:ext uri="{FF2B5EF4-FFF2-40B4-BE49-F238E27FC236}">
                <a16:creationId xmlns:a16="http://schemas.microsoft.com/office/drawing/2014/main" id="{A69031EE-7B0C-7FAB-81F4-60A95A668605}"/>
              </a:ext>
            </a:extLst>
          </p:cNvPr>
          <p:cNvGrpSpPr/>
          <p:nvPr/>
        </p:nvGrpSpPr>
        <p:grpSpPr>
          <a:xfrm>
            <a:off x="4835378" y="4857736"/>
            <a:ext cx="2520280" cy="1379576"/>
            <a:chOff x="6966459" y="4733598"/>
            <a:chExt cx="2520280" cy="1379576"/>
          </a:xfrm>
        </p:grpSpPr>
        <p:sp>
          <p:nvSpPr>
            <p:cNvPr id="20" name="Textfeld 18">
              <a:extLst>
                <a:ext uri="{FF2B5EF4-FFF2-40B4-BE49-F238E27FC236}">
                  <a16:creationId xmlns:a16="http://schemas.microsoft.com/office/drawing/2014/main" id="{9578BED1-3DB2-9CE5-1E87-DC2B6A8AF904}"/>
                </a:ext>
              </a:extLst>
            </p:cNvPr>
            <p:cNvSpPr txBox="1"/>
            <p:nvPr/>
          </p:nvSpPr>
          <p:spPr>
            <a:xfrm>
              <a:off x="6966459" y="5682287"/>
              <a:ext cx="2520280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BORKISHAND" panose="00000400000000000000" pitchFamily="2" charset="0"/>
                  <a:ea typeface="Verdana" panose="020B0604030504040204" pitchFamily="34" charset="0"/>
                  <a:cs typeface="Segoe UI" panose="020B0502040204020203" pitchFamily="34" charset="0"/>
                </a:rPr>
                <a:t>flexible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BORKISHAND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1" name="Gruppieren 19">
              <a:extLst>
                <a:ext uri="{FF2B5EF4-FFF2-40B4-BE49-F238E27FC236}">
                  <a16:creationId xmlns:a16="http://schemas.microsoft.com/office/drawing/2014/main" id="{9CE0993E-2BF0-4716-FFD2-D70568382EA9}"/>
                </a:ext>
              </a:extLst>
            </p:cNvPr>
            <p:cNvGrpSpPr/>
            <p:nvPr/>
          </p:nvGrpSpPr>
          <p:grpSpPr>
            <a:xfrm>
              <a:off x="7824192" y="4733598"/>
              <a:ext cx="792000" cy="792000"/>
              <a:chOff x="8719893" y="4275075"/>
              <a:chExt cx="1080000" cy="1080119"/>
            </a:xfrm>
          </p:grpSpPr>
          <p:sp>
            <p:nvSpPr>
              <p:cNvPr id="22" name="Rechteck 20">
                <a:extLst>
                  <a:ext uri="{FF2B5EF4-FFF2-40B4-BE49-F238E27FC236}">
                    <a16:creationId xmlns:a16="http://schemas.microsoft.com/office/drawing/2014/main" id="{F70D6F05-FAAE-A727-598F-60DE995F36AD}"/>
                  </a:ext>
                </a:extLst>
              </p:cNvPr>
              <p:cNvSpPr/>
              <p:nvPr/>
            </p:nvSpPr>
            <p:spPr>
              <a:xfrm>
                <a:off x="8719893" y="4275075"/>
                <a:ext cx="1080000" cy="108011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ED1C24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C7474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pic>
            <p:nvPicPr>
              <p:cNvPr id="23" name="Grafik 21">
                <a:extLst>
                  <a:ext uri="{FF2B5EF4-FFF2-40B4-BE49-F238E27FC236}">
                    <a16:creationId xmlns:a16="http://schemas.microsoft.com/office/drawing/2014/main" id="{8B2B5B59-C5D3-6A7B-BAB4-E8CD5D56D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750" b="90000" l="2222" r="90000">
                            <a14:foregroundMark x1="23556" y1="48438" x2="23556" y2="48438"/>
                            <a14:foregroundMark x1="6111" y1="40313" x2="6111" y2="40313"/>
                            <a14:foregroundMark x1="2333" y1="40313" x2="2333" y2="40313"/>
                            <a14:foregroundMark x1="41000" y1="14479" x2="41000" y2="14479"/>
                            <a14:foregroundMark x1="53111" y1="3750" x2="53111" y2="3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30388" y="4364393"/>
                <a:ext cx="860831" cy="9182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391392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Současné přístupy ve vývoji a inovacích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+mj-lt"/>
                <a:cs typeface="Calibri" panose="020F0502020204030204" pitchFamily="34" charset="0"/>
              </a:rPr>
              <a:t>Kompetence</a:t>
            </a:r>
            <a:r>
              <a:rPr lang="cs-CZ" dirty="0">
                <a:latin typeface="+mj-lt"/>
              </a:rPr>
              <a:t>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</a:t>
            </a:r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Zaměření vývoje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Systémový vývoj</a:t>
            </a:r>
            <a:endParaRPr lang="cs-CZ" dirty="0">
              <a:latin typeface="+mj-lt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16</a:t>
            </a:fld>
            <a:endParaRPr lang="de-DE" altLang="de-DE" dirty="0"/>
          </a:p>
        </p:txBody>
      </p:sp>
      <p:grpSp>
        <p:nvGrpSpPr>
          <p:cNvPr id="5" name="Gruppieren 17">
            <a:extLst>
              <a:ext uri="{FF2B5EF4-FFF2-40B4-BE49-F238E27FC236}">
                <a16:creationId xmlns:a16="http://schemas.microsoft.com/office/drawing/2014/main" id="{E8EC8C05-2CC9-4875-0864-0CD433A3EBC4}"/>
              </a:ext>
            </a:extLst>
          </p:cNvPr>
          <p:cNvGrpSpPr/>
          <p:nvPr/>
        </p:nvGrpSpPr>
        <p:grpSpPr>
          <a:xfrm>
            <a:off x="4799856" y="1916832"/>
            <a:ext cx="2520280" cy="1379576"/>
            <a:chOff x="6966459" y="4733598"/>
            <a:chExt cx="2520280" cy="1379576"/>
          </a:xfrm>
        </p:grpSpPr>
        <p:sp>
          <p:nvSpPr>
            <p:cNvPr id="6" name="Textfeld 18">
              <a:extLst>
                <a:ext uri="{FF2B5EF4-FFF2-40B4-BE49-F238E27FC236}">
                  <a16:creationId xmlns:a16="http://schemas.microsoft.com/office/drawing/2014/main" id="{61EC0851-D066-1757-BF9A-DD74C64E285C}"/>
                </a:ext>
              </a:extLst>
            </p:cNvPr>
            <p:cNvSpPr txBox="1"/>
            <p:nvPr/>
          </p:nvSpPr>
          <p:spPr>
            <a:xfrm>
              <a:off x="6966459" y="5682287"/>
              <a:ext cx="2520280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BORKISHAND" panose="00000400000000000000" pitchFamily="2" charset="0"/>
                  <a:ea typeface="Verdana" panose="020B0604030504040204" pitchFamily="34" charset="0"/>
                  <a:cs typeface="Segoe UI" panose="020B0502040204020203" pitchFamily="34" charset="0"/>
                </a:rPr>
                <a:t>flexible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BORKISHAND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8" name="Gruppieren 19">
              <a:extLst>
                <a:ext uri="{FF2B5EF4-FFF2-40B4-BE49-F238E27FC236}">
                  <a16:creationId xmlns:a16="http://schemas.microsoft.com/office/drawing/2014/main" id="{A1B86A2A-BEC9-A995-3BEC-0583A64E7C4D}"/>
                </a:ext>
              </a:extLst>
            </p:cNvPr>
            <p:cNvGrpSpPr/>
            <p:nvPr/>
          </p:nvGrpSpPr>
          <p:grpSpPr>
            <a:xfrm>
              <a:off x="7824192" y="4733598"/>
              <a:ext cx="792000" cy="792000"/>
              <a:chOff x="8719893" y="4275075"/>
              <a:chExt cx="1080000" cy="1080119"/>
            </a:xfrm>
          </p:grpSpPr>
          <p:sp>
            <p:nvSpPr>
              <p:cNvPr id="14" name="Rechteck 20">
                <a:extLst>
                  <a:ext uri="{FF2B5EF4-FFF2-40B4-BE49-F238E27FC236}">
                    <a16:creationId xmlns:a16="http://schemas.microsoft.com/office/drawing/2014/main" id="{93CCC655-272D-9F32-D415-474EFC38A75F}"/>
                  </a:ext>
                </a:extLst>
              </p:cNvPr>
              <p:cNvSpPr/>
              <p:nvPr/>
            </p:nvSpPr>
            <p:spPr>
              <a:xfrm>
                <a:off x="8719893" y="4275075"/>
                <a:ext cx="1080000" cy="108011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ED1C24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C7474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pic>
            <p:nvPicPr>
              <p:cNvPr id="15" name="Grafik 21">
                <a:extLst>
                  <a:ext uri="{FF2B5EF4-FFF2-40B4-BE49-F238E27FC236}">
                    <a16:creationId xmlns:a16="http://schemas.microsoft.com/office/drawing/2014/main" id="{AAD9D9AE-A5A9-F3BD-D1E3-E3277EBE2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750" b="90000" l="2222" r="90000">
                            <a14:foregroundMark x1="23556" y1="48438" x2="23556" y2="48438"/>
                            <a14:foregroundMark x1="6111" y1="40313" x2="6111" y2="40313"/>
                            <a14:foregroundMark x1="2333" y1="40313" x2="2333" y2="40313"/>
                            <a14:foregroundMark x1="41000" y1="14479" x2="41000" y2="14479"/>
                            <a14:foregroundMark x1="53111" y1="3750" x2="53111" y2="3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30388" y="4364393"/>
                <a:ext cx="860831" cy="918220"/>
              </a:xfrm>
              <a:prstGeom prst="rect">
                <a:avLst/>
              </a:prstGeom>
            </p:spPr>
          </p:pic>
        </p:grp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66EA811-08D6-1017-6AEF-93843A22AEB9}"/>
              </a:ext>
            </a:extLst>
          </p:cNvPr>
          <p:cNvGrpSpPr/>
          <p:nvPr/>
        </p:nvGrpSpPr>
        <p:grpSpPr>
          <a:xfrm>
            <a:off x="0" y="2996952"/>
            <a:ext cx="10992072" cy="3071080"/>
            <a:chOff x="0" y="2996952"/>
            <a:chExt cx="10992072" cy="3071080"/>
          </a:xfrm>
        </p:grpSpPr>
        <p:pic>
          <p:nvPicPr>
            <p:cNvPr id="16" name="Grafik 2" descr="Ein Bild, das Transport enthält.&#10;&#10;Automatisch generierte Beschreibung">
              <a:extLst>
                <a:ext uri="{FF2B5EF4-FFF2-40B4-BE49-F238E27FC236}">
                  <a16:creationId xmlns:a16="http://schemas.microsoft.com/office/drawing/2014/main" id="{8D3DC09F-0BFF-F6D4-FE5C-B6CE2953C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996952"/>
              <a:ext cx="6227692" cy="3071080"/>
            </a:xfrm>
            <a:prstGeom prst="rect">
              <a:avLst/>
            </a:prstGeom>
          </p:spPr>
        </p:pic>
        <p:grpSp>
          <p:nvGrpSpPr>
            <p:cNvPr id="17" name="Gruppieren 22">
              <a:extLst>
                <a:ext uri="{FF2B5EF4-FFF2-40B4-BE49-F238E27FC236}">
                  <a16:creationId xmlns:a16="http://schemas.microsoft.com/office/drawing/2014/main" id="{8F1088CA-9FF9-BD6F-D437-908FC13C61D8}"/>
                </a:ext>
              </a:extLst>
            </p:cNvPr>
            <p:cNvGrpSpPr/>
            <p:nvPr/>
          </p:nvGrpSpPr>
          <p:grpSpPr>
            <a:xfrm>
              <a:off x="2824266" y="3714275"/>
              <a:ext cx="8167806" cy="1872109"/>
              <a:chOff x="2824266" y="1630551"/>
              <a:chExt cx="8167806" cy="1872109"/>
            </a:xfrm>
          </p:grpSpPr>
          <p:sp>
            <p:nvSpPr>
              <p:cNvPr id="18" name="Rechteck 6">
                <a:extLst>
                  <a:ext uri="{FF2B5EF4-FFF2-40B4-BE49-F238E27FC236}">
                    <a16:creationId xmlns:a16="http://schemas.microsoft.com/office/drawing/2014/main" id="{004C23B3-7D2F-4891-D9D6-5958A63BDFF8}"/>
                  </a:ext>
                </a:extLst>
              </p:cNvPr>
              <p:cNvSpPr/>
              <p:nvPr/>
            </p:nvSpPr>
            <p:spPr>
              <a:xfrm>
                <a:off x="2824266" y="2093100"/>
                <a:ext cx="1728192" cy="936104"/>
              </a:xfrm>
              <a:prstGeom prst="rect">
                <a:avLst/>
              </a:prstGeom>
              <a:noFill/>
              <a:ln w="15875">
                <a:solidFill>
                  <a:srgbClr val="ED1C24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l">
                  <a:buClr>
                    <a:srgbClr val="ED1C24"/>
                  </a:buClr>
                  <a:buFont typeface="Arial" panose="020B0604020202020204" pitchFamily="34" charset="0"/>
                  <a:buNone/>
                </a:pPr>
                <a:endParaRPr lang="de-DE" sz="1400" dirty="0" err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19" name="Gerade Verbindung mit Pfeil 13">
                <a:extLst>
                  <a:ext uri="{FF2B5EF4-FFF2-40B4-BE49-F238E27FC236}">
                    <a16:creationId xmlns:a16="http://schemas.microsoft.com/office/drawing/2014/main" id="{FFA23799-9828-5329-1522-141969114FD9}"/>
                  </a:ext>
                </a:extLst>
              </p:cNvPr>
              <p:cNvCxnSpPr>
                <a:stCxn id="18" idx="3"/>
                <a:endCxn id="21" idx="1"/>
              </p:cNvCxnSpPr>
              <p:nvPr/>
            </p:nvCxnSpPr>
            <p:spPr>
              <a:xfrm>
                <a:off x="4552458" y="2561152"/>
                <a:ext cx="2191614" cy="5454"/>
              </a:xfrm>
              <a:prstGeom prst="straightConnector1">
                <a:avLst/>
              </a:prstGeom>
              <a:ln w="15875">
                <a:solidFill>
                  <a:srgbClr val="ED1C24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uppieren 21">
                <a:extLst>
                  <a:ext uri="{FF2B5EF4-FFF2-40B4-BE49-F238E27FC236}">
                    <a16:creationId xmlns:a16="http://schemas.microsoft.com/office/drawing/2014/main" id="{C4580379-3D52-B577-33A9-0A94764DB0FD}"/>
                  </a:ext>
                </a:extLst>
              </p:cNvPr>
              <p:cNvGrpSpPr/>
              <p:nvPr/>
            </p:nvGrpSpPr>
            <p:grpSpPr>
              <a:xfrm>
                <a:off x="6744072" y="1630551"/>
                <a:ext cx="4248000" cy="1872109"/>
                <a:chOff x="6744072" y="1630551"/>
                <a:chExt cx="4248000" cy="1872109"/>
              </a:xfrm>
            </p:grpSpPr>
            <p:sp>
              <p:nvSpPr>
                <p:cNvPr id="21" name="Rechteck 9">
                  <a:extLst>
                    <a:ext uri="{FF2B5EF4-FFF2-40B4-BE49-F238E27FC236}">
                      <a16:creationId xmlns:a16="http://schemas.microsoft.com/office/drawing/2014/main" id="{F72C77E7-CFD9-D2FF-3210-A5CC31C3502B}"/>
                    </a:ext>
                  </a:extLst>
                </p:cNvPr>
                <p:cNvSpPr/>
                <p:nvPr/>
              </p:nvSpPr>
              <p:spPr>
                <a:xfrm>
                  <a:off x="6744072" y="1630551"/>
                  <a:ext cx="4248000" cy="187210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A7ACAC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ED1C24"/>
                    </a:buClr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endPara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C7474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22" name="Grafik 10">
                  <a:extLst>
                    <a:ext uri="{FF2B5EF4-FFF2-40B4-BE49-F238E27FC236}">
                      <a16:creationId xmlns:a16="http://schemas.microsoft.com/office/drawing/2014/main" id="{F81ABCC6-5A65-7740-74EE-5DA79B4369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955884" y="1833759"/>
                  <a:ext cx="2701860" cy="1478942"/>
                </a:xfrm>
                <a:prstGeom prst="rect">
                  <a:avLst/>
                </a:prstGeom>
              </p:spPr>
            </p:pic>
            <p:sp>
              <p:nvSpPr>
                <p:cNvPr id="23" name="Textfeld 11">
                  <a:extLst>
                    <a:ext uri="{FF2B5EF4-FFF2-40B4-BE49-F238E27FC236}">
                      <a16:creationId xmlns:a16="http://schemas.microsoft.com/office/drawing/2014/main" id="{B71C913E-CAB5-CAE5-387C-83D81E88C005}"/>
                    </a:ext>
                  </a:extLst>
                </p:cNvPr>
                <p:cNvSpPr txBox="1"/>
                <p:nvPr/>
              </p:nvSpPr>
              <p:spPr>
                <a:xfrm rot="16200000">
                  <a:off x="6538012" y="2412717"/>
                  <a:ext cx="1152128" cy="307777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ED1C24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de-D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1C24"/>
                      </a:solidFill>
                      <a:effectLst/>
                      <a:uLnTx/>
                      <a:uFillTx/>
                      <a:latin typeface="Segoe UI"/>
                      <a:ea typeface="Verdana" panose="020B0604030504040204" pitchFamily="34" charset="0"/>
                      <a:cs typeface="Verdana" panose="020B0604030504040204" pitchFamily="34" charset="0"/>
                    </a:rPr>
                    <a:t>DTU</a:t>
                  </a:r>
                </a:p>
              </p:txBody>
            </p:sp>
            <p:cxnSp>
              <p:nvCxnSpPr>
                <p:cNvPr id="27" name="Gerader Verbinder 16">
                  <a:extLst>
                    <a:ext uri="{FF2B5EF4-FFF2-40B4-BE49-F238E27FC236}">
                      <a16:creationId xmlns:a16="http://schemas.microsoft.com/office/drawing/2014/main" id="{004A984B-4349-42C4-3526-BA24EAAFE984}"/>
                    </a:ext>
                  </a:extLst>
                </p:cNvPr>
                <p:cNvCxnSpPr/>
                <p:nvPr/>
              </p:nvCxnSpPr>
              <p:spPr>
                <a:xfrm>
                  <a:off x="7477545" y="1692823"/>
                  <a:ext cx="10011" cy="1770081"/>
                </a:xfrm>
                <a:prstGeom prst="line">
                  <a:avLst/>
                </a:prstGeom>
                <a:ln>
                  <a:solidFill>
                    <a:srgbClr val="A7A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8" name="Grafik 7" descr="Ein Bild, das Brot, Essen, Snack, Backwaren enthält.&#10;&#10;Automatisch generierte Beschreibung">
            <a:extLst>
              <a:ext uri="{FF2B5EF4-FFF2-40B4-BE49-F238E27FC236}">
                <a16:creationId xmlns:a16="http://schemas.microsoft.com/office/drawing/2014/main" id="{B6D2DA56-E28E-E703-7BEE-88F4A9F299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076" y="1564511"/>
            <a:ext cx="3183557" cy="2118835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7E3882A5-CA27-802B-ACC4-FCAC26BF2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4192" y="1841212"/>
            <a:ext cx="2775306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181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35">
            <a:extLst>
              <a:ext uri="{FF2B5EF4-FFF2-40B4-BE49-F238E27FC236}">
                <a16:creationId xmlns:a16="http://schemas.microsoft.com/office/drawing/2014/main" id="{5FF7B58D-99C0-3DF6-545B-FDAEB3BF2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044" y="3859066"/>
            <a:ext cx="2682472" cy="2523963"/>
          </a:xfrm>
          <a:prstGeom prst="rect">
            <a:avLst/>
          </a:prstGeom>
          <a:solidFill>
            <a:schemeClr val="bg2"/>
          </a:solidFill>
          <a:ln w="3175">
            <a:solidFill>
              <a:schemeClr val="accent2">
                <a:alpha val="40000"/>
              </a:schemeClr>
            </a:solidFill>
          </a:ln>
          <a:effectLst>
            <a:outerShdw dist="50800" dir="5400000" algn="t" rotWithShape="0">
              <a:srgbClr val="ED1C24"/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Současné přístupy ve vývoji a inovacích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+mj-lt"/>
                <a:cs typeface="Calibri" panose="020F0502020204030204" pitchFamily="34" charset="0"/>
              </a:rPr>
              <a:t>Kompetence</a:t>
            </a:r>
            <a:r>
              <a:rPr lang="cs-CZ" dirty="0">
                <a:latin typeface="+mj-lt"/>
              </a:rPr>
              <a:t>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</a:t>
            </a:r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Zaměření vývoje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Systémový vývoj</a:t>
            </a:r>
            <a:endParaRPr lang="cs-CZ" dirty="0">
              <a:latin typeface="+mj-lt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17</a:t>
            </a:fld>
            <a:endParaRPr lang="de-DE" altLang="de-DE" dirty="0"/>
          </a:p>
        </p:txBody>
      </p:sp>
      <p:grpSp>
        <p:nvGrpSpPr>
          <p:cNvPr id="9" name="Gruppieren 7">
            <a:extLst>
              <a:ext uri="{FF2B5EF4-FFF2-40B4-BE49-F238E27FC236}">
                <a16:creationId xmlns:a16="http://schemas.microsoft.com/office/drawing/2014/main" id="{CCF7A47B-F831-A0EF-AD49-BDAA78F0BA0A}"/>
              </a:ext>
            </a:extLst>
          </p:cNvPr>
          <p:cNvGrpSpPr/>
          <p:nvPr/>
        </p:nvGrpSpPr>
        <p:grpSpPr>
          <a:xfrm>
            <a:off x="4799856" y="1919453"/>
            <a:ext cx="2520280" cy="1379576"/>
            <a:chOff x="1734868" y="4733598"/>
            <a:chExt cx="2520280" cy="1379576"/>
          </a:xfrm>
        </p:grpSpPr>
        <p:grpSp>
          <p:nvGrpSpPr>
            <p:cNvPr id="10" name="Gruppieren 8">
              <a:extLst>
                <a:ext uri="{FF2B5EF4-FFF2-40B4-BE49-F238E27FC236}">
                  <a16:creationId xmlns:a16="http://schemas.microsoft.com/office/drawing/2014/main" id="{BA9502DF-37FD-349F-6942-89690A776740}"/>
                </a:ext>
              </a:extLst>
            </p:cNvPr>
            <p:cNvGrpSpPr/>
            <p:nvPr/>
          </p:nvGrpSpPr>
          <p:grpSpPr>
            <a:xfrm>
              <a:off x="2599008" y="4733598"/>
              <a:ext cx="792000" cy="792000"/>
              <a:chOff x="3287808" y="2323688"/>
              <a:chExt cx="1080000" cy="1080119"/>
            </a:xfrm>
          </p:grpSpPr>
          <p:sp>
            <p:nvSpPr>
              <p:cNvPr id="12" name="Rechteck 10">
                <a:extLst>
                  <a:ext uri="{FF2B5EF4-FFF2-40B4-BE49-F238E27FC236}">
                    <a16:creationId xmlns:a16="http://schemas.microsoft.com/office/drawing/2014/main" id="{E1FFAB9B-739D-6578-EB0E-16B7F170DDC9}"/>
                  </a:ext>
                </a:extLst>
              </p:cNvPr>
              <p:cNvSpPr/>
              <p:nvPr/>
            </p:nvSpPr>
            <p:spPr>
              <a:xfrm>
                <a:off x="3287808" y="2323688"/>
                <a:ext cx="1080000" cy="108011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ED1C24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C7474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pic>
            <p:nvPicPr>
              <p:cNvPr id="13" name="Grafik 11">
                <a:extLst>
                  <a:ext uri="{FF2B5EF4-FFF2-40B4-BE49-F238E27FC236}">
                    <a16:creationId xmlns:a16="http://schemas.microsoft.com/office/drawing/2014/main" id="{3CC96231-3AE7-9C0B-CCE6-D179F2BC1E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8FAFB"/>
                  </a:clrFrom>
                  <a:clrTo>
                    <a:srgbClr val="F8FAFB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46328" y="2397459"/>
                <a:ext cx="972000" cy="928800"/>
              </a:xfrm>
              <a:prstGeom prst="rect">
                <a:avLst/>
              </a:prstGeom>
            </p:spPr>
          </p:pic>
        </p:grpSp>
        <p:sp>
          <p:nvSpPr>
            <p:cNvPr id="11" name="Textfeld 9">
              <a:extLst>
                <a:ext uri="{FF2B5EF4-FFF2-40B4-BE49-F238E27FC236}">
                  <a16:creationId xmlns:a16="http://schemas.microsoft.com/office/drawing/2014/main" id="{598D13DB-F607-4A82-AD08-A8C9CAAFDD36}"/>
                </a:ext>
              </a:extLst>
            </p:cNvPr>
            <p:cNvSpPr txBox="1"/>
            <p:nvPr/>
          </p:nvSpPr>
          <p:spPr>
            <a:xfrm>
              <a:off x="1734868" y="5682287"/>
              <a:ext cx="2520280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BORKISHAND" panose="00000400000000000000" pitchFamily="2" charset="0"/>
                  <a:ea typeface="Verdana" panose="020B0604030504040204" pitchFamily="34" charset="0"/>
                  <a:cs typeface="Segoe UI" panose="020B0502040204020203" pitchFamily="34" charset="0"/>
                </a:rPr>
                <a:t>hygienic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BORKISHAND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7" name="Grafik 31">
            <a:extLst>
              <a:ext uri="{FF2B5EF4-FFF2-40B4-BE49-F238E27FC236}">
                <a16:creationId xmlns:a16="http://schemas.microsoft.com/office/drawing/2014/main" id="{0E994476-7A10-9B56-3E24-90F543994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484" y="3861048"/>
            <a:ext cx="2682472" cy="2520000"/>
          </a:xfrm>
          <a:prstGeom prst="rect">
            <a:avLst/>
          </a:prstGeom>
          <a:solidFill>
            <a:schemeClr val="bg2"/>
          </a:solidFill>
          <a:ln w="3175">
            <a:solidFill>
              <a:schemeClr val="accent2">
                <a:alpha val="40000"/>
              </a:schemeClr>
            </a:solidFill>
          </a:ln>
          <a:effectLst>
            <a:outerShdw dist="50800" dir="5400000" algn="t" rotWithShape="0">
              <a:srgbClr val="ED1C24"/>
            </a:outerShdw>
          </a:effectLst>
        </p:spPr>
      </p:pic>
      <p:pic>
        <p:nvPicPr>
          <p:cNvPr id="24" name="Grafik 24" descr="Ein Bild, das medizinische Ausrüstung, Trage, Im Haus, Operationstisch enthält.&#10;&#10;Automatisch generierte Beschreibung">
            <a:extLst>
              <a:ext uri="{FF2B5EF4-FFF2-40B4-BE49-F238E27FC236}">
                <a16:creationId xmlns:a16="http://schemas.microsoft.com/office/drawing/2014/main" id="{F41DCF62-5DFE-4F09-D421-604A966973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1732579"/>
            <a:ext cx="2682052" cy="2520000"/>
          </a:xfrm>
          <a:prstGeom prst="rect">
            <a:avLst/>
          </a:prstGeom>
          <a:solidFill>
            <a:schemeClr val="bg2"/>
          </a:solidFill>
          <a:ln w="3175">
            <a:solidFill>
              <a:schemeClr val="accent2">
                <a:alpha val="40000"/>
              </a:schemeClr>
            </a:solidFill>
          </a:ln>
          <a:effectLst>
            <a:outerShdw dist="50800" dir="5400000" algn="t" rotWithShape="0">
              <a:srgbClr val="ED1C24"/>
            </a:outerShdw>
          </a:effectLst>
        </p:spPr>
      </p:pic>
      <p:pic>
        <p:nvPicPr>
          <p:cNvPr id="25" name="Grafik 26" descr="Ein Bild, das Maschine, Platane Flugzeug Hobel, Im Haus enthält.&#10;&#10;Automatisch generierte Beschreibung">
            <a:extLst>
              <a:ext uri="{FF2B5EF4-FFF2-40B4-BE49-F238E27FC236}">
                <a16:creationId xmlns:a16="http://schemas.microsoft.com/office/drawing/2014/main" id="{8B23861A-B01F-ED64-01F9-67FE95454A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4272" y="1394591"/>
            <a:ext cx="2682000" cy="2520000"/>
          </a:xfrm>
          <a:prstGeom prst="rect">
            <a:avLst/>
          </a:prstGeom>
          <a:solidFill>
            <a:schemeClr val="bg2"/>
          </a:solidFill>
          <a:ln w="3175">
            <a:solidFill>
              <a:schemeClr val="accent2">
                <a:alpha val="40000"/>
              </a:schemeClr>
            </a:solidFill>
          </a:ln>
          <a:effectLst>
            <a:outerShdw dist="50800" dir="5400000" algn="t" rotWithShape="0">
              <a:srgbClr val="ED1C24"/>
            </a:outerShdw>
          </a:effectLst>
        </p:spPr>
      </p:pic>
    </p:spTree>
    <p:extLst>
      <p:ext uri="{BB962C8B-B14F-4D97-AF65-F5344CB8AC3E}">
        <p14:creationId xmlns:p14="http://schemas.microsoft.com/office/powerpoint/2010/main" val="34821137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>
            <a:extLst>
              <a:ext uri="{FF2B5EF4-FFF2-40B4-BE49-F238E27FC236}">
                <a16:creationId xmlns:a16="http://schemas.microsoft.com/office/drawing/2014/main" id="{2E3D97FD-B94B-173C-F0A8-4DD37BE60BC4}"/>
              </a:ext>
            </a:extLst>
          </p:cNvPr>
          <p:cNvGrpSpPr/>
          <p:nvPr/>
        </p:nvGrpSpPr>
        <p:grpSpPr>
          <a:xfrm>
            <a:off x="1906136" y="3480301"/>
            <a:ext cx="8307719" cy="2884780"/>
            <a:chOff x="453064" y="1619163"/>
            <a:chExt cx="11304000" cy="3925211"/>
          </a:xfrm>
        </p:grpSpPr>
        <p:pic>
          <p:nvPicPr>
            <p:cNvPr id="24" name="Grafik 8">
              <a:extLst>
                <a:ext uri="{FF2B5EF4-FFF2-40B4-BE49-F238E27FC236}">
                  <a16:creationId xmlns:a16="http://schemas.microsoft.com/office/drawing/2014/main" id="{7850E774-3C85-3E4B-8971-2AE47D7AB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9436" y="1651165"/>
              <a:ext cx="10080000" cy="1896589"/>
            </a:xfrm>
            <a:prstGeom prst="rect">
              <a:avLst/>
            </a:prstGeom>
          </p:spPr>
        </p:pic>
        <p:cxnSp>
          <p:nvCxnSpPr>
            <p:cNvPr id="25" name="Gerader Verbinder 10">
              <a:extLst>
                <a:ext uri="{FF2B5EF4-FFF2-40B4-BE49-F238E27FC236}">
                  <a16:creationId xmlns:a16="http://schemas.microsoft.com/office/drawing/2014/main" id="{0087A4F3-D628-838B-C4B8-016A5626E061}"/>
                </a:ext>
              </a:extLst>
            </p:cNvPr>
            <p:cNvCxnSpPr>
              <a:cxnSpLocks/>
            </p:cNvCxnSpPr>
            <p:nvPr/>
          </p:nvCxnSpPr>
          <p:spPr>
            <a:xfrm>
              <a:off x="453064" y="3582374"/>
              <a:ext cx="11304000" cy="0"/>
            </a:xfrm>
            <a:prstGeom prst="line">
              <a:avLst/>
            </a:prstGeom>
            <a:ln w="19050">
              <a:solidFill>
                <a:srgbClr val="ED1C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11">
              <a:extLst>
                <a:ext uri="{FF2B5EF4-FFF2-40B4-BE49-F238E27FC236}">
                  <a16:creationId xmlns:a16="http://schemas.microsoft.com/office/drawing/2014/main" id="{2CE98422-DCF3-202B-1A59-72EED6F20D5B}"/>
                </a:ext>
              </a:extLst>
            </p:cNvPr>
            <p:cNvCxnSpPr>
              <a:cxnSpLocks/>
            </p:cNvCxnSpPr>
            <p:nvPr/>
          </p:nvCxnSpPr>
          <p:spPr>
            <a:xfrm>
              <a:off x="1487488" y="1620374"/>
              <a:ext cx="0" cy="3924000"/>
            </a:xfrm>
            <a:prstGeom prst="line">
              <a:avLst/>
            </a:prstGeom>
            <a:ln w="19050">
              <a:solidFill>
                <a:srgbClr val="ED1C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12">
              <a:extLst>
                <a:ext uri="{FF2B5EF4-FFF2-40B4-BE49-F238E27FC236}">
                  <a16:creationId xmlns:a16="http://schemas.microsoft.com/office/drawing/2014/main" id="{165C3EE3-4FF0-20F5-2EAC-38EE6C9879B4}"/>
                </a:ext>
              </a:extLst>
            </p:cNvPr>
            <p:cNvSpPr txBox="1"/>
            <p:nvPr/>
          </p:nvSpPr>
          <p:spPr>
            <a:xfrm rot="16200000">
              <a:off x="249158" y="2468675"/>
              <a:ext cx="1442237" cy="24622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Status Quo</a:t>
              </a:r>
            </a:p>
          </p:txBody>
        </p:sp>
        <p:sp>
          <p:nvSpPr>
            <p:cNvPr id="30" name="Textfeld 13">
              <a:extLst>
                <a:ext uri="{FF2B5EF4-FFF2-40B4-BE49-F238E27FC236}">
                  <a16:creationId xmlns:a16="http://schemas.microsoft.com/office/drawing/2014/main" id="{FB7EF036-2DC3-9080-D205-6C7C1F3A9215}"/>
                </a:ext>
              </a:extLst>
            </p:cNvPr>
            <p:cNvSpPr txBox="1"/>
            <p:nvPr/>
          </p:nvSpPr>
          <p:spPr>
            <a:xfrm rot="16200000">
              <a:off x="249158" y="4449853"/>
              <a:ext cx="1442237" cy="24622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NEW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2" name="Freihand 14">
                  <a:extLst>
                    <a:ext uri="{FF2B5EF4-FFF2-40B4-BE49-F238E27FC236}">
                      <a16:creationId xmlns:a16="http://schemas.microsoft.com/office/drawing/2014/main" id="{8DC78402-6D67-E3BD-F71D-08402AC733DD}"/>
                    </a:ext>
                  </a:extLst>
                </p14:cNvPr>
                <p14:cNvContentPartPr/>
                <p14:nvPr/>
              </p14:nvContentPartPr>
              <p14:xfrm>
                <a:off x="6341261" y="3362992"/>
                <a:ext cx="618840" cy="39960"/>
              </p14:xfrm>
            </p:contentPart>
          </mc:Choice>
          <mc:Fallback xmlns="">
            <p:pic>
              <p:nvPicPr>
                <p:cNvPr id="32" name="Freihand 14">
                  <a:extLst>
                    <a:ext uri="{FF2B5EF4-FFF2-40B4-BE49-F238E27FC236}">
                      <a16:creationId xmlns:a16="http://schemas.microsoft.com/office/drawing/2014/main" id="{8DC78402-6D67-E3BD-F71D-08402AC733D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267823" y="3216797"/>
                  <a:ext cx="765227" cy="3318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3" name="Freihand 15">
                  <a:extLst>
                    <a:ext uri="{FF2B5EF4-FFF2-40B4-BE49-F238E27FC236}">
                      <a16:creationId xmlns:a16="http://schemas.microsoft.com/office/drawing/2014/main" id="{4D8E574E-9648-9812-C2C8-31FC34E070B4}"/>
                    </a:ext>
                  </a:extLst>
                </p14:cNvPr>
                <p14:cNvContentPartPr/>
                <p14:nvPr/>
              </p14:nvContentPartPr>
              <p14:xfrm>
                <a:off x="6376149" y="5219387"/>
                <a:ext cx="520560" cy="26640"/>
              </p14:xfrm>
            </p:contentPart>
          </mc:Choice>
          <mc:Fallback xmlns="">
            <p:pic>
              <p:nvPicPr>
                <p:cNvPr id="33" name="Freihand 15">
                  <a:extLst>
                    <a:ext uri="{FF2B5EF4-FFF2-40B4-BE49-F238E27FC236}">
                      <a16:creationId xmlns:a16="http://schemas.microsoft.com/office/drawing/2014/main" id="{4D8E574E-9648-9812-C2C8-31FC34E070B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02693" y="5074078"/>
                  <a:ext cx="666983" cy="316774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34" name="Gerader Verbinder 19">
              <a:extLst>
                <a:ext uri="{FF2B5EF4-FFF2-40B4-BE49-F238E27FC236}">
                  <a16:creationId xmlns:a16="http://schemas.microsoft.com/office/drawing/2014/main" id="{72AEAD2B-EEDD-F67B-B032-5FEF677F72D1}"/>
                </a:ext>
              </a:extLst>
            </p:cNvPr>
            <p:cNvCxnSpPr>
              <a:cxnSpLocks/>
            </p:cNvCxnSpPr>
            <p:nvPr/>
          </p:nvCxnSpPr>
          <p:spPr>
            <a:xfrm>
              <a:off x="453064" y="5544374"/>
              <a:ext cx="11304000" cy="0"/>
            </a:xfrm>
            <a:prstGeom prst="line">
              <a:avLst/>
            </a:prstGeom>
            <a:ln w="19050">
              <a:solidFill>
                <a:srgbClr val="ED1C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20">
              <a:extLst>
                <a:ext uri="{FF2B5EF4-FFF2-40B4-BE49-F238E27FC236}">
                  <a16:creationId xmlns:a16="http://schemas.microsoft.com/office/drawing/2014/main" id="{805D22DC-85CC-0BEF-8FD2-C416DD0F657B}"/>
                </a:ext>
              </a:extLst>
            </p:cNvPr>
            <p:cNvCxnSpPr>
              <a:cxnSpLocks/>
            </p:cNvCxnSpPr>
            <p:nvPr/>
          </p:nvCxnSpPr>
          <p:spPr>
            <a:xfrm>
              <a:off x="453064" y="1619163"/>
              <a:ext cx="11304000" cy="0"/>
            </a:xfrm>
            <a:prstGeom prst="line">
              <a:avLst/>
            </a:prstGeom>
            <a:ln w="19050">
              <a:solidFill>
                <a:srgbClr val="ED1C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uppieren 23">
              <a:extLst>
                <a:ext uri="{FF2B5EF4-FFF2-40B4-BE49-F238E27FC236}">
                  <a16:creationId xmlns:a16="http://schemas.microsoft.com/office/drawing/2014/main" id="{6BE64513-2AED-A0AC-2300-A956F88333AE}"/>
                </a:ext>
              </a:extLst>
            </p:cNvPr>
            <p:cNvGrpSpPr/>
            <p:nvPr/>
          </p:nvGrpSpPr>
          <p:grpSpPr>
            <a:xfrm>
              <a:off x="1842446" y="3682765"/>
              <a:ext cx="8805336" cy="1682264"/>
              <a:chOff x="1842446" y="3682765"/>
              <a:chExt cx="8805336" cy="1682264"/>
            </a:xfrm>
          </p:grpSpPr>
          <p:pic>
            <p:nvPicPr>
              <p:cNvPr id="37" name="Grafik 1">
                <a:extLst>
                  <a:ext uri="{FF2B5EF4-FFF2-40B4-BE49-F238E27FC236}">
                    <a16:creationId xmlns:a16="http://schemas.microsoft.com/office/drawing/2014/main" id="{91055F95-E568-F4BD-4789-7EF930CA69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922" r="7753"/>
              <a:stretch/>
            </p:blipFill>
            <p:spPr>
              <a:xfrm>
                <a:off x="1842446" y="3682765"/>
                <a:ext cx="8805336" cy="1449516"/>
              </a:xfrm>
              <a:prstGeom prst="rect">
                <a:avLst/>
              </a:prstGeom>
            </p:spPr>
          </p:pic>
          <p:cxnSp>
            <p:nvCxnSpPr>
              <p:cNvPr id="38" name="Gerade Verbindung mit Pfeil 2">
                <a:extLst>
                  <a:ext uri="{FF2B5EF4-FFF2-40B4-BE49-F238E27FC236}">
                    <a16:creationId xmlns:a16="http://schemas.microsoft.com/office/drawing/2014/main" id="{38C9C70E-EDD4-13CA-1A42-0F39661707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5950" y="5349628"/>
                <a:ext cx="8390163" cy="15401"/>
              </a:xfrm>
              <a:prstGeom prst="straightConnector1">
                <a:avLst/>
              </a:prstGeom>
              <a:ln>
                <a:solidFill>
                  <a:srgbClr val="A7ACAC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feld 21">
                <a:extLst>
                  <a:ext uri="{FF2B5EF4-FFF2-40B4-BE49-F238E27FC236}">
                    <a16:creationId xmlns:a16="http://schemas.microsoft.com/office/drawing/2014/main" id="{39B69DA6-E04C-9016-54EB-5EB4FF59489F}"/>
                  </a:ext>
                </a:extLst>
              </p:cNvPr>
              <p:cNvSpPr txBox="1"/>
              <p:nvPr/>
            </p:nvSpPr>
            <p:spPr>
              <a:xfrm>
                <a:off x="6046212" y="5169965"/>
                <a:ext cx="1152128" cy="153888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ED1C24"/>
                  </a:buClr>
                  <a:buSzTx/>
                  <a:buFontTx/>
                  <a:buNone/>
                  <a:tabLst/>
                  <a:defRPr/>
                </a:pP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"/>
                    <a:ea typeface="Verdana" panose="020B0604030504040204" pitchFamily="34" charset="0"/>
                    <a:cs typeface="Verdana" panose="020B0604030504040204" pitchFamily="34" charset="0"/>
                  </a:rPr>
                  <a:t>16779</a:t>
                </a:r>
              </a:p>
            </p:txBody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Současné přístupy ve vývoji a inovacích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+mj-lt"/>
                <a:cs typeface="Calibri" panose="020F0502020204030204" pitchFamily="34" charset="0"/>
              </a:rPr>
              <a:t>Kompetence</a:t>
            </a:r>
            <a:r>
              <a:rPr lang="cs-CZ" dirty="0">
                <a:latin typeface="+mj-lt"/>
              </a:rPr>
              <a:t>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</a:t>
            </a:r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Zaměření vývoje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Systémový vývoj</a:t>
            </a:r>
            <a:endParaRPr lang="cs-CZ" dirty="0">
              <a:latin typeface="+mj-lt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18</a:t>
            </a:fld>
            <a:endParaRPr lang="de-DE" altLang="de-DE" dirty="0"/>
          </a:p>
        </p:txBody>
      </p:sp>
      <p:grpSp>
        <p:nvGrpSpPr>
          <p:cNvPr id="7" name="Gruppieren 12">
            <a:extLst>
              <a:ext uri="{FF2B5EF4-FFF2-40B4-BE49-F238E27FC236}">
                <a16:creationId xmlns:a16="http://schemas.microsoft.com/office/drawing/2014/main" id="{BE24B921-54E5-C679-0BAF-4E4457C0BF43}"/>
              </a:ext>
            </a:extLst>
          </p:cNvPr>
          <p:cNvGrpSpPr/>
          <p:nvPr/>
        </p:nvGrpSpPr>
        <p:grpSpPr>
          <a:xfrm>
            <a:off x="4799856" y="1916832"/>
            <a:ext cx="2520280" cy="1379576"/>
            <a:chOff x="4347460" y="4733598"/>
            <a:chExt cx="2520280" cy="1379576"/>
          </a:xfrm>
        </p:grpSpPr>
        <p:grpSp>
          <p:nvGrpSpPr>
            <p:cNvPr id="9" name="Gruppieren 13">
              <a:extLst>
                <a:ext uri="{FF2B5EF4-FFF2-40B4-BE49-F238E27FC236}">
                  <a16:creationId xmlns:a16="http://schemas.microsoft.com/office/drawing/2014/main" id="{B0D97C99-26B0-4F1C-9B23-F2FD2A7624B8}"/>
                </a:ext>
              </a:extLst>
            </p:cNvPr>
            <p:cNvGrpSpPr/>
            <p:nvPr/>
          </p:nvGrpSpPr>
          <p:grpSpPr>
            <a:xfrm>
              <a:off x="5211600" y="4733598"/>
              <a:ext cx="792000" cy="792000"/>
              <a:chOff x="1808068" y="2323688"/>
              <a:chExt cx="1080000" cy="1080119"/>
            </a:xfrm>
          </p:grpSpPr>
          <p:sp>
            <p:nvSpPr>
              <p:cNvPr id="11" name="Rechteck 15">
                <a:extLst>
                  <a:ext uri="{FF2B5EF4-FFF2-40B4-BE49-F238E27FC236}">
                    <a16:creationId xmlns:a16="http://schemas.microsoft.com/office/drawing/2014/main" id="{F9F7386C-3947-8A39-B6E0-833B841DA434}"/>
                  </a:ext>
                </a:extLst>
              </p:cNvPr>
              <p:cNvSpPr/>
              <p:nvPr/>
            </p:nvSpPr>
            <p:spPr>
              <a:xfrm>
                <a:off x="1808068" y="2323688"/>
                <a:ext cx="1080000" cy="108011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ED1C24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C7474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  <p:pic>
            <p:nvPicPr>
              <p:cNvPr id="12" name="Grafik 16" descr="Ein Bild, das Pfeil enthält.&#10;&#10;Automatisch generierte Beschreibung">
                <a:extLst>
                  <a:ext uri="{FF2B5EF4-FFF2-40B4-BE49-F238E27FC236}">
                    <a16:creationId xmlns:a16="http://schemas.microsoft.com/office/drawing/2014/main" id="{DBBED8DB-61E2-92C2-E92D-22881EE546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8225"/>
              <a:stretch/>
            </p:blipFill>
            <p:spPr>
              <a:xfrm>
                <a:off x="1919536" y="2420889"/>
                <a:ext cx="872830" cy="864095"/>
              </a:xfrm>
              <a:prstGeom prst="rect">
                <a:avLst/>
              </a:prstGeom>
            </p:spPr>
          </p:pic>
        </p:grpSp>
        <p:sp>
          <p:nvSpPr>
            <p:cNvPr id="10" name="Textfeld 14">
              <a:extLst>
                <a:ext uri="{FF2B5EF4-FFF2-40B4-BE49-F238E27FC236}">
                  <a16:creationId xmlns:a16="http://schemas.microsoft.com/office/drawing/2014/main" id="{3328CCF3-3F86-42A2-4EEF-0E61A090826E}"/>
                </a:ext>
              </a:extLst>
            </p:cNvPr>
            <p:cNvSpPr txBox="1"/>
            <p:nvPr/>
          </p:nvSpPr>
          <p:spPr>
            <a:xfrm>
              <a:off x="4347460" y="5682287"/>
              <a:ext cx="2520280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ED1C24"/>
                </a:buClr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BORKISHAND" panose="00000400000000000000" pitchFamily="2" charset="0"/>
                  <a:ea typeface="Verdana" panose="020B0604030504040204" pitchFamily="34" charset="0"/>
                  <a:cs typeface="Segoe UI" panose="020B0502040204020203" pitchFamily="34" charset="0"/>
                </a:rPr>
                <a:t>compact</a:t>
              </a: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BORKISHAND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1010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4FA92EB-F87F-5945-6A1C-B2405734A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0C1C9AE-2172-D3D1-0011-6D4E32CCD178}"/>
              </a:ext>
            </a:extLst>
          </p:cNvPr>
          <p:cNvSpPr txBox="1"/>
          <p:nvPr/>
        </p:nvSpPr>
        <p:spPr>
          <a:xfrm>
            <a:off x="4305134" y="2060848"/>
            <a:ext cx="7191466" cy="301621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Představení</a:t>
            </a:r>
          </a:p>
          <a:p>
            <a:pPr>
              <a:buClr>
                <a:srgbClr val="ED1C24"/>
              </a:buClr>
            </a:pPr>
            <a:endParaRPr lang="cs-CZ" sz="2800" dirty="0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Světové trendy ve výrobě chleba</a:t>
            </a:r>
          </a:p>
          <a:p>
            <a:pPr>
              <a:buClr>
                <a:srgbClr val="ED1C24"/>
              </a:buClr>
            </a:pPr>
            <a:endParaRPr lang="cs-CZ" sz="2800" dirty="0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Současné přístupy ve vývoji a inovacích</a:t>
            </a:r>
          </a:p>
          <a:p>
            <a:pPr>
              <a:buClr>
                <a:srgbClr val="ED1C24"/>
              </a:buClr>
            </a:pPr>
            <a:endParaRPr lang="cs-CZ" sz="2800" dirty="0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Zákaznický servis nové doby</a:t>
            </a:r>
            <a:endParaRPr lang="de-DE" sz="2800" dirty="0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Obrázek 15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79A3722B-41DA-E137-FC4E-E4D799963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33" y="2086978"/>
            <a:ext cx="2549539" cy="2926198"/>
          </a:xfrm>
          <a:prstGeom prst="rect">
            <a:avLst/>
          </a:prstGeom>
        </p:spPr>
      </p:pic>
      <p:sp>
        <p:nvSpPr>
          <p:cNvPr id="26" name="Titel 4">
            <a:extLst>
              <a:ext uri="{FF2B5EF4-FFF2-40B4-BE49-F238E27FC236}">
                <a16:creationId xmlns:a16="http://schemas.microsoft.com/office/drawing/2014/main" id="{902CA927-AB18-2B39-36BE-D65A4404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85900"/>
            <a:ext cx="9216384" cy="720092"/>
          </a:xfrm>
        </p:spPr>
        <p:txBody>
          <a:bodyPr/>
          <a:lstStyle/>
          <a:p>
            <a:br>
              <a:rPr lang="en-GB" dirty="0"/>
            </a:br>
            <a:r>
              <a:rPr lang="cs-CZ" dirty="0"/>
              <a:t>Témata přednášky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86997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Současné přístupy ve vývoji a inovacích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+mj-lt"/>
                <a:cs typeface="Calibri" panose="020F0502020204030204" pitchFamily="34" charset="0"/>
              </a:rPr>
              <a:t>Kompetence</a:t>
            </a:r>
            <a:r>
              <a:rPr lang="cs-CZ" dirty="0">
                <a:latin typeface="+mj-lt"/>
              </a:rPr>
              <a:t>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Zaměření vývoje ●  </a:t>
            </a:r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Systémový vývoj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19</a:t>
            </a:fld>
            <a:endParaRPr lang="de-DE" altLang="de-DE" dirty="0"/>
          </a:p>
        </p:txBody>
      </p:sp>
      <p:grpSp>
        <p:nvGrpSpPr>
          <p:cNvPr id="5" name="Gruppieren 2">
            <a:extLst>
              <a:ext uri="{FF2B5EF4-FFF2-40B4-BE49-F238E27FC236}">
                <a16:creationId xmlns:a16="http://schemas.microsoft.com/office/drawing/2014/main" id="{D584E942-E93D-8C99-C004-712D478567A2}"/>
              </a:ext>
            </a:extLst>
          </p:cNvPr>
          <p:cNvGrpSpPr/>
          <p:nvPr/>
        </p:nvGrpSpPr>
        <p:grpSpPr>
          <a:xfrm>
            <a:off x="1034538" y="1844824"/>
            <a:ext cx="9958006" cy="4487114"/>
            <a:chOff x="702605" y="1769461"/>
            <a:chExt cx="9958006" cy="4487114"/>
          </a:xfrm>
        </p:grpSpPr>
        <p:pic>
          <p:nvPicPr>
            <p:cNvPr id="6" name="Grafik 3">
              <a:extLst>
                <a:ext uri="{FF2B5EF4-FFF2-40B4-BE49-F238E27FC236}">
                  <a16:creationId xmlns:a16="http://schemas.microsoft.com/office/drawing/2014/main" id="{252BB06B-3B42-C344-FE90-CFFE118D1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3521" y="1769461"/>
              <a:ext cx="7977090" cy="448711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Grafik 4" descr="Ein Bild, das Pfeil enthält.&#10;&#10;Automatisch generierte Beschreibung">
              <a:extLst>
                <a:ext uri="{FF2B5EF4-FFF2-40B4-BE49-F238E27FC236}">
                  <a16:creationId xmlns:a16="http://schemas.microsoft.com/office/drawing/2014/main" id="{2DBFB01C-01C1-A3D6-42F7-F09EB2614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050"/>
            <a:stretch/>
          </p:blipFill>
          <p:spPr>
            <a:xfrm>
              <a:off x="702605" y="3703730"/>
              <a:ext cx="1872000" cy="255284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Grafik 11" descr="Ein Bild, das Logo, Grafiken, Symbol, Schrift enthält.&#10;&#10;Automatisch generierte Beschreibung">
              <a:extLst>
                <a:ext uri="{FF2B5EF4-FFF2-40B4-BE49-F238E27FC236}">
                  <a16:creationId xmlns:a16="http://schemas.microsoft.com/office/drawing/2014/main" id="{DF961F7E-56D3-F2DB-6084-DC9C4A035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668" t="22184" r="26315" b="22170"/>
            <a:stretch/>
          </p:blipFill>
          <p:spPr>
            <a:xfrm>
              <a:off x="702605" y="1769461"/>
              <a:ext cx="1872000" cy="1858816"/>
            </a:xfrm>
            <a:prstGeom prst="rect">
              <a:avLst/>
            </a:prstGeom>
          </p:spPr>
        </p:pic>
      </p:grpSp>
      <p:sp>
        <p:nvSpPr>
          <p:cNvPr id="15" name="Nadpis 1">
            <a:extLst>
              <a:ext uri="{FF2B5EF4-FFF2-40B4-BE49-F238E27FC236}">
                <a16:creationId xmlns:a16="http://schemas.microsoft.com/office/drawing/2014/main" id="{D0D9F06C-D0FD-5094-D66E-7EF940983191}"/>
              </a:ext>
            </a:extLst>
          </p:cNvPr>
          <p:cNvSpPr txBox="1">
            <a:spLocks/>
          </p:cNvSpPr>
          <p:nvPr/>
        </p:nvSpPr>
        <p:spPr bwMode="gray">
          <a:xfrm>
            <a:off x="7248128" y="1412776"/>
            <a:ext cx="2196263" cy="622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/>
          <a:lstStyle>
            <a:lvl1pPr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BORKISHAND" panose="00000400000000000000" pitchFamily="2" charset="0"/>
              </a:rPr>
              <a:t>Vize</a:t>
            </a:r>
            <a:endParaRPr lang="cs-CZ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180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Současné přístupy ve vývoji a inovacích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+mj-lt"/>
                <a:cs typeface="Calibri" panose="020F0502020204030204" pitchFamily="34" charset="0"/>
              </a:rPr>
              <a:t>Kompetence</a:t>
            </a:r>
            <a:r>
              <a:rPr lang="cs-CZ" dirty="0">
                <a:latin typeface="+mj-lt"/>
              </a:rPr>
              <a:t>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Zaměření vývoje ●  </a:t>
            </a:r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Systémový vývoj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20</a:t>
            </a:fld>
            <a:endParaRPr lang="de-DE" altLang="de-DE" dirty="0"/>
          </a:p>
        </p:txBody>
      </p:sp>
      <p:grpSp>
        <p:nvGrpSpPr>
          <p:cNvPr id="7" name="Gruppieren 49">
            <a:extLst>
              <a:ext uri="{FF2B5EF4-FFF2-40B4-BE49-F238E27FC236}">
                <a16:creationId xmlns:a16="http://schemas.microsoft.com/office/drawing/2014/main" id="{B2775A92-D2C8-732E-C7CE-A0E8CFD5CF6B}"/>
              </a:ext>
            </a:extLst>
          </p:cNvPr>
          <p:cNvGrpSpPr/>
          <p:nvPr/>
        </p:nvGrpSpPr>
        <p:grpSpPr>
          <a:xfrm>
            <a:off x="402693" y="1495160"/>
            <a:ext cx="5301694" cy="3604063"/>
            <a:chOff x="2009957" y="1593374"/>
            <a:chExt cx="6025677" cy="4096222"/>
          </a:xfrm>
        </p:grpSpPr>
        <p:pic>
          <p:nvPicPr>
            <p:cNvPr id="9" name="Grafik 50">
              <a:extLst>
                <a:ext uri="{FF2B5EF4-FFF2-40B4-BE49-F238E27FC236}">
                  <a16:creationId xmlns:a16="http://schemas.microsoft.com/office/drawing/2014/main" id="{C7416375-8207-F3DF-7D3E-F201E7B25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9957" y="1593374"/>
              <a:ext cx="6025677" cy="4096222"/>
            </a:xfrm>
            <a:prstGeom prst="rect">
              <a:avLst/>
            </a:prstGeom>
          </p:spPr>
        </p:pic>
        <p:pic>
          <p:nvPicPr>
            <p:cNvPr id="10" name="Grafik 51">
              <a:extLst>
                <a:ext uri="{FF2B5EF4-FFF2-40B4-BE49-F238E27FC236}">
                  <a16:creationId xmlns:a16="http://schemas.microsoft.com/office/drawing/2014/main" id="{1736AF5A-E2B2-E4CC-D154-34F52C82D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26080" y="2519873"/>
              <a:ext cx="5148000" cy="2668623"/>
            </a:xfrm>
            <a:prstGeom prst="rect">
              <a:avLst/>
            </a:prstGeom>
            <a:ln w="6350">
              <a:solidFill>
                <a:sysClr val="window" lastClr="FFFFFF">
                  <a:lumMod val="85000"/>
                </a:sysClr>
              </a:solidFill>
            </a:ln>
            <a:effectLst/>
          </p:spPr>
        </p:pic>
        <p:sp>
          <p:nvSpPr>
            <p:cNvPr id="11" name="Rechteck 52">
              <a:extLst>
                <a:ext uri="{FF2B5EF4-FFF2-40B4-BE49-F238E27FC236}">
                  <a16:creationId xmlns:a16="http://schemas.microsoft.com/office/drawing/2014/main" id="{E0EA2E9F-D9B4-1B67-F0F7-6811AE754713}"/>
                </a:ext>
              </a:extLst>
            </p:cNvPr>
            <p:cNvSpPr/>
            <p:nvPr/>
          </p:nvSpPr>
          <p:spPr>
            <a:xfrm>
              <a:off x="7098016" y="2026426"/>
              <a:ext cx="576064" cy="415059"/>
            </a:xfrm>
            <a:prstGeom prst="rect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ED1C24"/>
                </a:buClr>
                <a:buFont typeface="Arial" panose="020B0604020202020204" pitchFamily="34" charset="0"/>
                <a:buNone/>
                <a:defRPr/>
              </a:pPr>
              <a:endParaRPr lang="de-DE" sz="1400" kern="0" err="1">
                <a:solidFill>
                  <a:srgbClr val="6C7474"/>
                </a:solidFill>
                <a:latin typeface="Segoe UI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2" name="Grafik 53" descr="Ein Bild, das Schrift, Grafiken, Text, Logo enthält.&#10;&#10;Automatisch generierte Beschreibung">
              <a:extLst>
                <a:ext uri="{FF2B5EF4-FFF2-40B4-BE49-F238E27FC236}">
                  <a16:creationId xmlns:a16="http://schemas.microsoft.com/office/drawing/2014/main" id="{481DE5C2-C545-A7B8-AA55-AAB7F2776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9894" y="2033204"/>
              <a:ext cx="1384186" cy="415059"/>
            </a:xfrm>
            <a:prstGeom prst="rect">
              <a:avLst/>
            </a:prstGeom>
          </p:spPr>
        </p:pic>
      </p:grpSp>
      <p:grpSp>
        <p:nvGrpSpPr>
          <p:cNvPr id="13" name="Gruppieren 54">
            <a:extLst>
              <a:ext uri="{FF2B5EF4-FFF2-40B4-BE49-F238E27FC236}">
                <a16:creationId xmlns:a16="http://schemas.microsoft.com/office/drawing/2014/main" id="{A2D58720-CECC-5610-45A5-4D7C68076D0D}"/>
              </a:ext>
            </a:extLst>
          </p:cNvPr>
          <p:cNvGrpSpPr/>
          <p:nvPr/>
        </p:nvGrpSpPr>
        <p:grpSpPr>
          <a:xfrm>
            <a:off x="3597431" y="4231744"/>
            <a:ext cx="3253917" cy="2175851"/>
            <a:chOff x="6697797" y="3757954"/>
            <a:chExt cx="3460468" cy="2313969"/>
          </a:xfrm>
        </p:grpSpPr>
        <p:grpSp>
          <p:nvGrpSpPr>
            <p:cNvPr id="16" name="Gruppieren 55">
              <a:extLst>
                <a:ext uri="{FF2B5EF4-FFF2-40B4-BE49-F238E27FC236}">
                  <a16:creationId xmlns:a16="http://schemas.microsoft.com/office/drawing/2014/main" id="{6F321222-75A7-7430-4ABD-926D133F1FD5}"/>
                </a:ext>
              </a:extLst>
            </p:cNvPr>
            <p:cNvGrpSpPr/>
            <p:nvPr/>
          </p:nvGrpSpPr>
          <p:grpSpPr>
            <a:xfrm>
              <a:off x="6697797" y="3757954"/>
              <a:ext cx="3460468" cy="2313969"/>
              <a:chOff x="479376" y="1303660"/>
              <a:chExt cx="3460468" cy="2313969"/>
            </a:xfrm>
          </p:grpSpPr>
          <p:pic>
            <p:nvPicPr>
              <p:cNvPr id="19" name="Grafik 58" descr="Ein Bild, das Text, Monitor, Elektronik, Bildschirm enthält.&#10;&#10;Automatisch generierte Beschreibung">
                <a:extLst>
                  <a:ext uri="{FF2B5EF4-FFF2-40B4-BE49-F238E27FC236}">
                    <a16:creationId xmlns:a16="http://schemas.microsoft.com/office/drawing/2014/main" id="{C0589DF7-79DC-1B30-AA50-B57D91B81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376" y="1303660"/>
                <a:ext cx="3460468" cy="231396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Rechteck 59">
                <a:extLst>
                  <a:ext uri="{FF2B5EF4-FFF2-40B4-BE49-F238E27FC236}">
                    <a16:creationId xmlns:a16="http://schemas.microsoft.com/office/drawing/2014/main" id="{82A29277-3F32-F85B-0CE1-B6E2B25CFEB7}"/>
                  </a:ext>
                </a:extLst>
              </p:cNvPr>
              <p:cNvSpPr/>
              <p:nvPr/>
            </p:nvSpPr>
            <p:spPr>
              <a:xfrm>
                <a:off x="685927" y="1503336"/>
                <a:ext cx="3080161" cy="1925664"/>
              </a:xfrm>
              <a:prstGeom prst="rect">
                <a:avLst/>
              </a:prstGeom>
              <a:solidFill>
                <a:sysClr val="windowText" lastClr="000000">
                  <a:lumMod val="65000"/>
                  <a:lumOff val="35000"/>
                </a:sysClr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prstClr val="white"/>
                  </a:solidFill>
                  <a:latin typeface="Segoe UI"/>
                  <a:ea typeface="ＭＳ Ｐゴシック" pitchFamily="34" charset="-128"/>
                  <a:cs typeface="Arial" charset="0"/>
                </a:endParaRPr>
              </a:p>
            </p:txBody>
          </p:sp>
        </p:grpSp>
        <p:pic>
          <p:nvPicPr>
            <p:cNvPr id="17" name="Grafik 56">
              <a:extLst>
                <a:ext uri="{FF2B5EF4-FFF2-40B4-BE49-F238E27FC236}">
                  <a16:creationId xmlns:a16="http://schemas.microsoft.com/office/drawing/2014/main" id="{B5927907-B833-5A0F-80BE-EA97F861B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0123" y="4430390"/>
              <a:ext cx="2994375" cy="949160"/>
            </a:xfrm>
            <a:prstGeom prst="rect">
              <a:avLst/>
            </a:prstGeom>
            <a:ln w="6350">
              <a:solidFill>
                <a:sysClr val="window" lastClr="FFFFFF">
                  <a:lumMod val="85000"/>
                </a:sysClr>
              </a:solidFill>
            </a:ln>
            <a:effectLst/>
          </p:spPr>
        </p:pic>
        <p:pic>
          <p:nvPicPr>
            <p:cNvPr id="18" name="Grafik 57" descr="Ein Bild, das Schrift, Grafiken, Text, Logo enthält.&#10;&#10;Automatisch generierte Beschreibung">
              <a:extLst>
                <a:ext uri="{FF2B5EF4-FFF2-40B4-BE49-F238E27FC236}">
                  <a16:creationId xmlns:a16="http://schemas.microsoft.com/office/drawing/2014/main" id="{CB916499-2829-FEBC-FB5E-AB665402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23897" y="4042762"/>
              <a:ext cx="792165" cy="237537"/>
            </a:xfrm>
            <a:prstGeom prst="rect">
              <a:avLst/>
            </a:prstGeom>
          </p:spPr>
        </p:pic>
      </p:grpSp>
      <p:grpSp>
        <p:nvGrpSpPr>
          <p:cNvPr id="21" name="Gruppieren 60">
            <a:extLst>
              <a:ext uri="{FF2B5EF4-FFF2-40B4-BE49-F238E27FC236}">
                <a16:creationId xmlns:a16="http://schemas.microsoft.com/office/drawing/2014/main" id="{8EAB5F67-583D-547C-D344-21E813C11C27}"/>
              </a:ext>
            </a:extLst>
          </p:cNvPr>
          <p:cNvGrpSpPr/>
          <p:nvPr/>
        </p:nvGrpSpPr>
        <p:grpSpPr>
          <a:xfrm>
            <a:off x="7169442" y="5009021"/>
            <a:ext cx="4464000" cy="602549"/>
            <a:chOff x="7460430" y="4839555"/>
            <a:chExt cx="4464000" cy="602549"/>
          </a:xfrm>
        </p:grpSpPr>
        <p:grpSp>
          <p:nvGrpSpPr>
            <p:cNvPr id="22" name="Gruppieren 61">
              <a:extLst>
                <a:ext uri="{FF2B5EF4-FFF2-40B4-BE49-F238E27FC236}">
                  <a16:creationId xmlns:a16="http://schemas.microsoft.com/office/drawing/2014/main" id="{6B65AD15-8794-6B4C-436B-4B4B257458DB}"/>
                </a:ext>
              </a:extLst>
            </p:cNvPr>
            <p:cNvGrpSpPr/>
            <p:nvPr/>
          </p:nvGrpSpPr>
          <p:grpSpPr>
            <a:xfrm>
              <a:off x="7460430" y="4839555"/>
              <a:ext cx="4464000" cy="602549"/>
              <a:chOff x="4441372" y="2111647"/>
              <a:chExt cx="4464000" cy="602549"/>
            </a:xfrm>
          </p:grpSpPr>
          <p:sp>
            <p:nvSpPr>
              <p:cNvPr id="24" name="Oval 10">
                <a:extLst>
                  <a:ext uri="{FF2B5EF4-FFF2-40B4-BE49-F238E27FC236}">
                    <a16:creationId xmlns:a16="http://schemas.microsoft.com/office/drawing/2014/main" id="{8D5B9EC1-48F2-AC43-C12A-6F7850B04798}"/>
                  </a:ext>
                </a:extLst>
              </p:cNvPr>
              <p:cNvSpPr/>
              <p:nvPr/>
            </p:nvSpPr>
            <p:spPr>
              <a:xfrm>
                <a:off x="4441372" y="2210196"/>
                <a:ext cx="504000" cy="504000"/>
              </a:xfrm>
              <a:prstGeom prst="ellipse">
                <a:avLst/>
              </a:prstGeom>
              <a:solidFill>
                <a:srgbClr val="ED1C24"/>
              </a:solidFill>
              <a:ln w="9525" cap="flat" cmpd="sng" algn="ctr">
                <a:solidFill>
                  <a:srgbClr val="ED1C2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F1E4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25" name="Straight Connector 57">
                <a:extLst>
                  <a:ext uri="{FF2B5EF4-FFF2-40B4-BE49-F238E27FC236}">
                    <a16:creationId xmlns:a16="http://schemas.microsoft.com/office/drawing/2014/main" id="{1B8AB05B-F06F-DC6F-7559-DDE05CFE9B9F}"/>
                  </a:ext>
                </a:extLst>
              </p:cNvPr>
              <p:cNvCxnSpPr>
                <a:cxnSpLocks/>
                <a:stCxn id="24" idx="6"/>
              </p:cNvCxnSpPr>
              <p:nvPr/>
            </p:nvCxnSpPr>
            <p:spPr>
              <a:xfrm>
                <a:off x="4945372" y="2462196"/>
                <a:ext cx="3960000" cy="0"/>
              </a:xfrm>
              <a:prstGeom prst="line">
                <a:avLst/>
              </a:prstGeom>
              <a:solidFill>
                <a:srgbClr val="ED1C24"/>
              </a:solidFill>
              <a:ln w="19050" cap="flat" cmpd="sng" algn="ctr">
                <a:solidFill>
                  <a:srgbClr val="ED1C24"/>
                </a:solidFill>
                <a:prstDash val="solid"/>
                <a:headEnd type="none"/>
                <a:tailEnd type="oval" w="lg" len="lg"/>
              </a:ln>
              <a:effectLst/>
            </p:spPr>
          </p:cxnSp>
          <p:sp>
            <p:nvSpPr>
              <p:cNvPr id="26" name="Textfeld 65">
                <a:extLst>
                  <a:ext uri="{FF2B5EF4-FFF2-40B4-BE49-F238E27FC236}">
                    <a16:creationId xmlns:a16="http://schemas.microsoft.com/office/drawing/2014/main" id="{32FACE4B-388F-E78E-303B-253C39B8F12F}"/>
                  </a:ext>
                </a:extLst>
              </p:cNvPr>
              <p:cNvSpPr txBox="1"/>
              <p:nvPr/>
            </p:nvSpPr>
            <p:spPr>
              <a:xfrm>
                <a:off x="4993435" y="2111647"/>
                <a:ext cx="32104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D1C24"/>
                  </a:buClr>
                  <a:buSzTx/>
                  <a:buFontTx/>
                  <a:buNone/>
                  <a:tabLst/>
                  <a:defRPr/>
                </a:pPr>
                <a:r>
                  <a:rPr kumimoji="0" lang="cs-C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C7474"/>
                    </a:solidFill>
                    <a:effectLst/>
                    <a:uLnTx/>
                    <a:uFillTx/>
                    <a:latin typeface="Segoe UI"/>
                    <a:ea typeface="Verdana" panose="020B0604030504040204" pitchFamily="34" charset="0"/>
                    <a:cs typeface="Segoe UI" panose="020B0502040204020203" pitchFamily="34" charset="0"/>
                  </a:rPr>
                  <a:t>Upozornění a údržba</a:t>
                </a: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C7474"/>
                  </a:solidFill>
                  <a:effectLst/>
                  <a:uLnTx/>
                  <a:uFillTx/>
                  <a:latin typeface="Segoe UI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26B3F301-29B3-EE7C-59E9-E09D8D8E3A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303" y="5068246"/>
              <a:ext cx="296411" cy="243716"/>
            </a:xfrm>
            <a:custGeom>
              <a:avLst/>
              <a:gdLst>
                <a:gd name="T0" fmla="*/ 414 w 444"/>
                <a:gd name="T1" fmla="*/ 172 h 365"/>
                <a:gd name="T2" fmla="*/ 392 w 444"/>
                <a:gd name="T3" fmla="*/ 0 h 365"/>
                <a:gd name="T4" fmla="*/ 0 w 444"/>
                <a:gd name="T5" fmla="*/ 22 h 365"/>
                <a:gd name="T6" fmla="*/ 22 w 444"/>
                <a:gd name="T7" fmla="*/ 283 h 365"/>
                <a:gd name="T8" fmla="*/ 144 w 444"/>
                <a:gd name="T9" fmla="*/ 355 h 365"/>
                <a:gd name="T10" fmla="*/ 118 w 444"/>
                <a:gd name="T11" fmla="*/ 360 h 365"/>
                <a:gd name="T12" fmla="*/ 291 w 444"/>
                <a:gd name="T13" fmla="*/ 365 h 365"/>
                <a:gd name="T14" fmla="*/ 291 w 444"/>
                <a:gd name="T15" fmla="*/ 355 h 365"/>
                <a:gd name="T16" fmla="*/ 254 w 444"/>
                <a:gd name="T17" fmla="*/ 283 h 365"/>
                <a:gd name="T18" fmla="*/ 326 w 444"/>
                <a:gd name="T19" fmla="*/ 348 h 365"/>
                <a:gd name="T20" fmla="*/ 427 w 444"/>
                <a:gd name="T21" fmla="*/ 365 h 365"/>
                <a:gd name="T22" fmla="*/ 444 w 444"/>
                <a:gd name="T23" fmla="*/ 189 h 365"/>
                <a:gd name="T24" fmla="*/ 10 w 444"/>
                <a:gd name="T25" fmla="*/ 22 h 365"/>
                <a:gd name="T26" fmla="*/ 392 w 444"/>
                <a:gd name="T27" fmla="*/ 9 h 365"/>
                <a:gd name="T28" fmla="*/ 404 w 444"/>
                <a:gd name="T29" fmla="*/ 36 h 365"/>
                <a:gd name="T30" fmla="*/ 10 w 444"/>
                <a:gd name="T31" fmla="*/ 22 h 365"/>
                <a:gd name="T32" fmla="*/ 158 w 444"/>
                <a:gd name="T33" fmla="*/ 355 h 365"/>
                <a:gd name="T34" fmla="*/ 245 w 444"/>
                <a:gd name="T35" fmla="*/ 283 h 365"/>
                <a:gd name="T36" fmla="*/ 259 w 444"/>
                <a:gd name="T37" fmla="*/ 355 h 365"/>
                <a:gd name="T38" fmla="*/ 22 w 444"/>
                <a:gd name="T39" fmla="*/ 273 h 365"/>
                <a:gd name="T40" fmla="*/ 10 w 444"/>
                <a:gd name="T41" fmla="*/ 247 h 365"/>
                <a:gd name="T42" fmla="*/ 326 w 444"/>
                <a:gd name="T43" fmla="*/ 273 h 365"/>
                <a:gd name="T44" fmla="*/ 326 w 444"/>
                <a:gd name="T45" fmla="*/ 237 h 365"/>
                <a:gd name="T46" fmla="*/ 10 w 444"/>
                <a:gd name="T47" fmla="*/ 45 h 365"/>
                <a:gd name="T48" fmla="*/ 404 w 444"/>
                <a:gd name="T49" fmla="*/ 172 h 365"/>
                <a:gd name="T50" fmla="*/ 326 w 444"/>
                <a:gd name="T51" fmla="*/ 189 h 365"/>
                <a:gd name="T52" fmla="*/ 427 w 444"/>
                <a:gd name="T53" fmla="*/ 355 h 365"/>
                <a:gd name="T54" fmla="*/ 336 w 444"/>
                <a:gd name="T55" fmla="*/ 348 h 365"/>
                <a:gd name="T56" fmla="*/ 434 w 444"/>
                <a:gd name="T57" fmla="*/ 339 h 365"/>
                <a:gd name="T58" fmla="*/ 434 w 444"/>
                <a:gd name="T59" fmla="*/ 329 h 365"/>
                <a:gd name="T60" fmla="*/ 336 w 444"/>
                <a:gd name="T61" fmla="*/ 205 h 365"/>
                <a:gd name="T62" fmla="*/ 434 w 444"/>
                <a:gd name="T63" fmla="*/ 329 h 365"/>
                <a:gd name="T64" fmla="*/ 336 w 444"/>
                <a:gd name="T65" fmla="*/ 196 h 365"/>
                <a:gd name="T66" fmla="*/ 343 w 444"/>
                <a:gd name="T67" fmla="*/ 181 h 365"/>
                <a:gd name="T68" fmla="*/ 434 w 444"/>
                <a:gd name="T69" fmla="*/ 189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4" h="365">
                  <a:moveTo>
                    <a:pt x="427" y="172"/>
                  </a:moveTo>
                  <a:cubicBezTo>
                    <a:pt x="414" y="172"/>
                    <a:pt x="414" y="172"/>
                    <a:pt x="414" y="17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10"/>
                    <a:pt x="404" y="0"/>
                    <a:pt x="39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3"/>
                    <a:pt x="10" y="283"/>
                    <a:pt x="22" y="283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161" y="319"/>
                    <a:pt x="154" y="355"/>
                    <a:pt x="144" y="355"/>
                  </a:cubicBezTo>
                  <a:cubicBezTo>
                    <a:pt x="123" y="355"/>
                    <a:pt x="123" y="355"/>
                    <a:pt x="123" y="355"/>
                  </a:cubicBezTo>
                  <a:cubicBezTo>
                    <a:pt x="120" y="355"/>
                    <a:pt x="118" y="358"/>
                    <a:pt x="118" y="360"/>
                  </a:cubicBezTo>
                  <a:cubicBezTo>
                    <a:pt x="118" y="363"/>
                    <a:pt x="120" y="365"/>
                    <a:pt x="123" y="365"/>
                  </a:cubicBezTo>
                  <a:cubicBezTo>
                    <a:pt x="291" y="365"/>
                    <a:pt x="291" y="365"/>
                    <a:pt x="291" y="365"/>
                  </a:cubicBezTo>
                  <a:cubicBezTo>
                    <a:pt x="294" y="365"/>
                    <a:pt x="296" y="363"/>
                    <a:pt x="296" y="360"/>
                  </a:cubicBezTo>
                  <a:cubicBezTo>
                    <a:pt x="296" y="358"/>
                    <a:pt x="294" y="355"/>
                    <a:pt x="291" y="355"/>
                  </a:cubicBezTo>
                  <a:cubicBezTo>
                    <a:pt x="273" y="355"/>
                    <a:pt x="273" y="355"/>
                    <a:pt x="273" y="355"/>
                  </a:cubicBezTo>
                  <a:cubicBezTo>
                    <a:pt x="264" y="355"/>
                    <a:pt x="256" y="319"/>
                    <a:pt x="254" y="283"/>
                  </a:cubicBezTo>
                  <a:cubicBezTo>
                    <a:pt x="326" y="283"/>
                    <a:pt x="326" y="283"/>
                    <a:pt x="326" y="283"/>
                  </a:cubicBezTo>
                  <a:cubicBezTo>
                    <a:pt x="326" y="348"/>
                    <a:pt x="326" y="348"/>
                    <a:pt x="326" y="348"/>
                  </a:cubicBezTo>
                  <a:cubicBezTo>
                    <a:pt x="326" y="357"/>
                    <a:pt x="334" y="365"/>
                    <a:pt x="343" y="365"/>
                  </a:cubicBezTo>
                  <a:cubicBezTo>
                    <a:pt x="427" y="365"/>
                    <a:pt x="427" y="365"/>
                    <a:pt x="427" y="365"/>
                  </a:cubicBezTo>
                  <a:cubicBezTo>
                    <a:pt x="436" y="365"/>
                    <a:pt x="444" y="357"/>
                    <a:pt x="444" y="348"/>
                  </a:cubicBezTo>
                  <a:cubicBezTo>
                    <a:pt x="444" y="189"/>
                    <a:pt x="444" y="189"/>
                    <a:pt x="444" y="189"/>
                  </a:cubicBezTo>
                  <a:cubicBezTo>
                    <a:pt x="444" y="179"/>
                    <a:pt x="436" y="172"/>
                    <a:pt x="427" y="172"/>
                  </a:cubicBezTo>
                  <a:close/>
                  <a:moveTo>
                    <a:pt x="10" y="22"/>
                  </a:moveTo>
                  <a:cubicBezTo>
                    <a:pt x="10" y="15"/>
                    <a:pt x="15" y="9"/>
                    <a:pt x="22" y="9"/>
                  </a:cubicBezTo>
                  <a:cubicBezTo>
                    <a:pt x="392" y="9"/>
                    <a:pt x="392" y="9"/>
                    <a:pt x="392" y="9"/>
                  </a:cubicBezTo>
                  <a:cubicBezTo>
                    <a:pt x="399" y="9"/>
                    <a:pt x="404" y="15"/>
                    <a:pt x="404" y="22"/>
                  </a:cubicBezTo>
                  <a:cubicBezTo>
                    <a:pt x="404" y="36"/>
                    <a:pt x="404" y="36"/>
                    <a:pt x="404" y="36"/>
                  </a:cubicBezTo>
                  <a:cubicBezTo>
                    <a:pt x="10" y="36"/>
                    <a:pt x="10" y="36"/>
                    <a:pt x="10" y="36"/>
                  </a:cubicBezTo>
                  <a:lnTo>
                    <a:pt x="10" y="22"/>
                  </a:lnTo>
                  <a:close/>
                  <a:moveTo>
                    <a:pt x="259" y="355"/>
                  </a:moveTo>
                  <a:cubicBezTo>
                    <a:pt x="158" y="355"/>
                    <a:pt x="158" y="355"/>
                    <a:pt x="158" y="355"/>
                  </a:cubicBezTo>
                  <a:cubicBezTo>
                    <a:pt x="169" y="338"/>
                    <a:pt x="172" y="301"/>
                    <a:pt x="172" y="283"/>
                  </a:cubicBezTo>
                  <a:cubicBezTo>
                    <a:pt x="245" y="283"/>
                    <a:pt x="245" y="283"/>
                    <a:pt x="245" y="283"/>
                  </a:cubicBezTo>
                  <a:cubicBezTo>
                    <a:pt x="245" y="290"/>
                    <a:pt x="246" y="305"/>
                    <a:pt x="249" y="320"/>
                  </a:cubicBezTo>
                  <a:cubicBezTo>
                    <a:pt x="251" y="336"/>
                    <a:pt x="255" y="348"/>
                    <a:pt x="259" y="355"/>
                  </a:cubicBezTo>
                  <a:close/>
                  <a:moveTo>
                    <a:pt x="326" y="273"/>
                  </a:moveTo>
                  <a:cubicBezTo>
                    <a:pt x="22" y="273"/>
                    <a:pt x="22" y="273"/>
                    <a:pt x="22" y="273"/>
                  </a:cubicBezTo>
                  <a:cubicBezTo>
                    <a:pt x="15" y="273"/>
                    <a:pt x="10" y="268"/>
                    <a:pt x="10" y="261"/>
                  </a:cubicBezTo>
                  <a:cubicBezTo>
                    <a:pt x="10" y="247"/>
                    <a:pt x="10" y="247"/>
                    <a:pt x="10" y="247"/>
                  </a:cubicBezTo>
                  <a:cubicBezTo>
                    <a:pt x="326" y="247"/>
                    <a:pt x="326" y="247"/>
                    <a:pt x="326" y="247"/>
                  </a:cubicBezTo>
                  <a:lnTo>
                    <a:pt x="326" y="273"/>
                  </a:lnTo>
                  <a:close/>
                  <a:moveTo>
                    <a:pt x="326" y="189"/>
                  </a:moveTo>
                  <a:cubicBezTo>
                    <a:pt x="326" y="237"/>
                    <a:pt x="326" y="237"/>
                    <a:pt x="326" y="237"/>
                  </a:cubicBezTo>
                  <a:cubicBezTo>
                    <a:pt x="10" y="237"/>
                    <a:pt x="10" y="237"/>
                    <a:pt x="10" y="237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404" y="45"/>
                    <a:pt x="404" y="45"/>
                    <a:pt x="404" y="45"/>
                  </a:cubicBezTo>
                  <a:cubicBezTo>
                    <a:pt x="404" y="172"/>
                    <a:pt x="404" y="172"/>
                    <a:pt x="404" y="172"/>
                  </a:cubicBezTo>
                  <a:cubicBezTo>
                    <a:pt x="343" y="172"/>
                    <a:pt x="343" y="172"/>
                    <a:pt x="343" y="172"/>
                  </a:cubicBezTo>
                  <a:cubicBezTo>
                    <a:pt x="334" y="172"/>
                    <a:pt x="326" y="179"/>
                    <a:pt x="326" y="189"/>
                  </a:cubicBezTo>
                  <a:close/>
                  <a:moveTo>
                    <a:pt x="434" y="348"/>
                  </a:moveTo>
                  <a:cubicBezTo>
                    <a:pt x="434" y="352"/>
                    <a:pt x="431" y="355"/>
                    <a:pt x="427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39" y="355"/>
                    <a:pt x="336" y="352"/>
                    <a:pt x="336" y="348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434" y="339"/>
                    <a:pt x="434" y="339"/>
                    <a:pt x="434" y="339"/>
                  </a:cubicBezTo>
                  <a:lnTo>
                    <a:pt x="434" y="348"/>
                  </a:lnTo>
                  <a:close/>
                  <a:moveTo>
                    <a:pt x="434" y="329"/>
                  </a:moveTo>
                  <a:cubicBezTo>
                    <a:pt x="336" y="329"/>
                    <a:pt x="336" y="329"/>
                    <a:pt x="336" y="329"/>
                  </a:cubicBezTo>
                  <a:cubicBezTo>
                    <a:pt x="336" y="205"/>
                    <a:pt x="336" y="205"/>
                    <a:pt x="336" y="205"/>
                  </a:cubicBezTo>
                  <a:cubicBezTo>
                    <a:pt x="434" y="205"/>
                    <a:pt x="434" y="205"/>
                    <a:pt x="434" y="205"/>
                  </a:cubicBezTo>
                  <a:lnTo>
                    <a:pt x="434" y="329"/>
                  </a:lnTo>
                  <a:close/>
                  <a:moveTo>
                    <a:pt x="434" y="196"/>
                  </a:moveTo>
                  <a:cubicBezTo>
                    <a:pt x="336" y="196"/>
                    <a:pt x="336" y="196"/>
                    <a:pt x="336" y="196"/>
                  </a:cubicBezTo>
                  <a:cubicBezTo>
                    <a:pt x="336" y="189"/>
                    <a:pt x="336" y="189"/>
                    <a:pt x="336" y="189"/>
                  </a:cubicBezTo>
                  <a:cubicBezTo>
                    <a:pt x="336" y="184"/>
                    <a:pt x="339" y="181"/>
                    <a:pt x="343" y="181"/>
                  </a:cubicBezTo>
                  <a:cubicBezTo>
                    <a:pt x="427" y="181"/>
                    <a:pt x="427" y="181"/>
                    <a:pt x="427" y="181"/>
                  </a:cubicBezTo>
                  <a:cubicBezTo>
                    <a:pt x="431" y="181"/>
                    <a:pt x="434" y="184"/>
                    <a:pt x="434" y="189"/>
                  </a:cubicBezTo>
                  <a:lnTo>
                    <a:pt x="434" y="1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D0921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</p:grpSp>
      <p:grpSp>
        <p:nvGrpSpPr>
          <p:cNvPr id="27" name="Gruppieren 66">
            <a:extLst>
              <a:ext uri="{FF2B5EF4-FFF2-40B4-BE49-F238E27FC236}">
                <a16:creationId xmlns:a16="http://schemas.microsoft.com/office/drawing/2014/main" id="{0D699999-D7AF-02B8-05CB-25C91B6CF3EB}"/>
              </a:ext>
            </a:extLst>
          </p:cNvPr>
          <p:cNvGrpSpPr/>
          <p:nvPr/>
        </p:nvGrpSpPr>
        <p:grpSpPr>
          <a:xfrm>
            <a:off x="7169442" y="3300197"/>
            <a:ext cx="4464000" cy="602549"/>
            <a:chOff x="7460430" y="4839555"/>
            <a:chExt cx="4464000" cy="602549"/>
          </a:xfrm>
        </p:grpSpPr>
        <p:grpSp>
          <p:nvGrpSpPr>
            <p:cNvPr id="28" name="Gruppieren 67">
              <a:extLst>
                <a:ext uri="{FF2B5EF4-FFF2-40B4-BE49-F238E27FC236}">
                  <a16:creationId xmlns:a16="http://schemas.microsoft.com/office/drawing/2014/main" id="{99BF45BE-B4E7-F5EB-CB1C-2EA18CC1F03B}"/>
                </a:ext>
              </a:extLst>
            </p:cNvPr>
            <p:cNvGrpSpPr/>
            <p:nvPr/>
          </p:nvGrpSpPr>
          <p:grpSpPr>
            <a:xfrm>
              <a:off x="7460430" y="4839555"/>
              <a:ext cx="4464000" cy="602549"/>
              <a:chOff x="4441372" y="2111647"/>
              <a:chExt cx="4464000" cy="602549"/>
            </a:xfrm>
          </p:grpSpPr>
          <p:sp>
            <p:nvSpPr>
              <p:cNvPr id="30" name="Oval 10">
                <a:extLst>
                  <a:ext uri="{FF2B5EF4-FFF2-40B4-BE49-F238E27FC236}">
                    <a16:creationId xmlns:a16="http://schemas.microsoft.com/office/drawing/2014/main" id="{B6A9EAB3-EF00-37C8-A1D6-E31638D9EAEC}"/>
                  </a:ext>
                </a:extLst>
              </p:cNvPr>
              <p:cNvSpPr/>
              <p:nvPr/>
            </p:nvSpPr>
            <p:spPr>
              <a:xfrm>
                <a:off x="4441372" y="2210196"/>
                <a:ext cx="504000" cy="504000"/>
              </a:xfrm>
              <a:prstGeom prst="ellipse">
                <a:avLst/>
              </a:prstGeom>
              <a:solidFill>
                <a:srgbClr val="ED1C24"/>
              </a:solidFill>
              <a:ln w="9525" cap="flat" cmpd="sng" algn="ctr">
                <a:solidFill>
                  <a:srgbClr val="ED1C2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F1E4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31" name="Straight Connector 57">
                <a:extLst>
                  <a:ext uri="{FF2B5EF4-FFF2-40B4-BE49-F238E27FC236}">
                    <a16:creationId xmlns:a16="http://schemas.microsoft.com/office/drawing/2014/main" id="{2D4FC233-D93C-02EE-235D-F0D0866D2D27}"/>
                  </a:ext>
                </a:extLst>
              </p:cNvPr>
              <p:cNvCxnSpPr>
                <a:cxnSpLocks/>
                <a:stCxn id="30" idx="6"/>
              </p:cNvCxnSpPr>
              <p:nvPr/>
            </p:nvCxnSpPr>
            <p:spPr>
              <a:xfrm>
                <a:off x="4945372" y="2462196"/>
                <a:ext cx="3960000" cy="0"/>
              </a:xfrm>
              <a:prstGeom prst="line">
                <a:avLst/>
              </a:prstGeom>
              <a:solidFill>
                <a:srgbClr val="ED1C24"/>
              </a:solidFill>
              <a:ln w="19050" cap="flat" cmpd="sng" algn="ctr">
                <a:solidFill>
                  <a:srgbClr val="ED1C24"/>
                </a:solidFill>
                <a:prstDash val="solid"/>
                <a:headEnd type="none"/>
                <a:tailEnd type="oval" w="lg" len="lg"/>
              </a:ln>
              <a:effectLst/>
            </p:spPr>
          </p:cxnSp>
          <p:sp>
            <p:nvSpPr>
              <p:cNvPr id="32" name="Textfeld 71">
                <a:extLst>
                  <a:ext uri="{FF2B5EF4-FFF2-40B4-BE49-F238E27FC236}">
                    <a16:creationId xmlns:a16="http://schemas.microsoft.com/office/drawing/2014/main" id="{1C1CD8E3-EA5B-7795-47E9-26E27C895E00}"/>
                  </a:ext>
                </a:extLst>
              </p:cNvPr>
              <p:cNvSpPr txBox="1"/>
              <p:nvPr/>
            </p:nvSpPr>
            <p:spPr>
              <a:xfrm>
                <a:off x="4993434" y="2111647"/>
                <a:ext cx="36136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D1C24"/>
                  </a:buClr>
                  <a:buSzTx/>
                  <a:buFontTx/>
                  <a:buNone/>
                  <a:tabLst/>
                  <a:defRPr/>
                </a:pPr>
                <a:r>
                  <a:rPr kumimoji="0" lang="cs-C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C7474"/>
                    </a:solidFill>
                    <a:effectLst/>
                    <a:uLnTx/>
                    <a:uFillTx/>
                    <a:latin typeface="Segoe UI"/>
                    <a:ea typeface="Verdana" panose="020B0604030504040204" pitchFamily="34" charset="0"/>
                    <a:cs typeface="Segoe UI" panose="020B0502040204020203" pitchFamily="34" charset="0"/>
                  </a:rPr>
                  <a:t>Přehled za posledních 24 hodin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C7474"/>
                  </a:solidFill>
                  <a:effectLst/>
                  <a:uLnTx/>
                  <a:uFillTx/>
                  <a:latin typeface="Segoe UI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39A705DD-9745-3ABA-1F7B-5979F8AF91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303" y="5068246"/>
              <a:ext cx="296411" cy="243716"/>
            </a:xfrm>
            <a:custGeom>
              <a:avLst/>
              <a:gdLst>
                <a:gd name="T0" fmla="*/ 414 w 444"/>
                <a:gd name="T1" fmla="*/ 172 h 365"/>
                <a:gd name="T2" fmla="*/ 392 w 444"/>
                <a:gd name="T3" fmla="*/ 0 h 365"/>
                <a:gd name="T4" fmla="*/ 0 w 444"/>
                <a:gd name="T5" fmla="*/ 22 h 365"/>
                <a:gd name="T6" fmla="*/ 22 w 444"/>
                <a:gd name="T7" fmla="*/ 283 h 365"/>
                <a:gd name="T8" fmla="*/ 144 w 444"/>
                <a:gd name="T9" fmla="*/ 355 h 365"/>
                <a:gd name="T10" fmla="*/ 118 w 444"/>
                <a:gd name="T11" fmla="*/ 360 h 365"/>
                <a:gd name="T12" fmla="*/ 291 w 444"/>
                <a:gd name="T13" fmla="*/ 365 h 365"/>
                <a:gd name="T14" fmla="*/ 291 w 444"/>
                <a:gd name="T15" fmla="*/ 355 h 365"/>
                <a:gd name="T16" fmla="*/ 254 w 444"/>
                <a:gd name="T17" fmla="*/ 283 h 365"/>
                <a:gd name="T18" fmla="*/ 326 w 444"/>
                <a:gd name="T19" fmla="*/ 348 h 365"/>
                <a:gd name="T20" fmla="*/ 427 w 444"/>
                <a:gd name="T21" fmla="*/ 365 h 365"/>
                <a:gd name="T22" fmla="*/ 444 w 444"/>
                <a:gd name="T23" fmla="*/ 189 h 365"/>
                <a:gd name="T24" fmla="*/ 10 w 444"/>
                <a:gd name="T25" fmla="*/ 22 h 365"/>
                <a:gd name="T26" fmla="*/ 392 w 444"/>
                <a:gd name="T27" fmla="*/ 9 h 365"/>
                <a:gd name="T28" fmla="*/ 404 w 444"/>
                <a:gd name="T29" fmla="*/ 36 h 365"/>
                <a:gd name="T30" fmla="*/ 10 w 444"/>
                <a:gd name="T31" fmla="*/ 22 h 365"/>
                <a:gd name="T32" fmla="*/ 158 w 444"/>
                <a:gd name="T33" fmla="*/ 355 h 365"/>
                <a:gd name="T34" fmla="*/ 245 w 444"/>
                <a:gd name="T35" fmla="*/ 283 h 365"/>
                <a:gd name="T36" fmla="*/ 259 w 444"/>
                <a:gd name="T37" fmla="*/ 355 h 365"/>
                <a:gd name="T38" fmla="*/ 22 w 444"/>
                <a:gd name="T39" fmla="*/ 273 h 365"/>
                <a:gd name="T40" fmla="*/ 10 w 444"/>
                <a:gd name="T41" fmla="*/ 247 h 365"/>
                <a:gd name="T42" fmla="*/ 326 w 444"/>
                <a:gd name="T43" fmla="*/ 273 h 365"/>
                <a:gd name="T44" fmla="*/ 326 w 444"/>
                <a:gd name="T45" fmla="*/ 237 h 365"/>
                <a:gd name="T46" fmla="*/ 10 w 444"/>
                <a:gd name="T47" fmla="*/ 45 h 365"/>
                <a:gd name="T48" fmla="*/ 404 w 444"/>
                <a:gd name="T49" fmla="*/ 172 h 365"/>
                <a:gd name="T50" fmla="*/ 326 w 444"/>
                <a:gd name="T51" fmla="*/ 189 h 365"/>
                <a:gd name="T52" fmla="*/ 427 w 444"/>
                <a:gd name="T53" fmla="*/ 355 h 365"/>
                <a:gd name="T54" fmla="*/ 336 w 444"/>
                <a:gd name="T55" fmla="*/ 348 h 365"/>
                <a:gd name="T56" fmla="*/ 434 w 444"/>
                <a:gd name="T57" fmla="*/ 339 h 365"/>
                <a:gd name="T58" fmla="*/ 434 w 444"/>
                <a:gd name="T59" fmla="*/ 329 h 365"/>
                <a:gd name="T60" fmla="*/ 336 w 444"/>
                <a:gd name="T61" fmla="*/ 205 h 365"/>
                <a:gd name="T62" fmla="*/ 434 w 444"/>
                <a:gd name="T63" fmla="*/ 329 h 365"/>
                <a:gd name="T64" fmla="*/ 336 w 444"/>
                <a:gd name="T65" fmla="*/ 196 h 365"/>
                <a:gd name="T66" fmla="*/ 343 w 444"/>
                <a:gd name="T67" fmla="*/ 181 h 365"/>
                <a:gd name="T68" fmla="*/ 434 w 444"/>
                <a:gd name="T69" fmla="*/ 189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4" h="365">
                  <a:moveTo>
                    <a:pt x="427" y="172"/>
                  </a:moveTo>
                  <a:cubicBezTo>
                    <a:pt x="414" y="172"/>
                    <a:pt x="414" y="172"/>
                    <a:pt x="414" y="17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10"/>
                    <a:pt x="404" y="0"/>
                    <a:pt x="39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3"/>
                    <a:pt x="10" y="283"/>
                    <a:pt x="22" y="283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161" y="319"/>
                    <a:pt x="154" y="355"/>
                    <a:pt x="144" y="355"/>
                  </a:cubicBezTo>
                  <a:cubicBezTo>
                    <a:pt x="123" y="355"/>
                    <a:pt x="123" y="355"/>
                    <a:pt x="123" y="355"/>
                  </a:cubicBezTo>
                  <a:cubicBezTo>
                    <a:pt x="120" y="355"/>
                    <a:pt x="118" y="358"/>
                    <a:pt x="118" y="360"/>
                  </a:cubicBezTo>
                  <a:cubicBezTo>
                    <a:pt x="118" y="363"/>
                    <a:pt x="120" y="365"/>
                    <a:pt x="123" y="365"/>
                  </a:cubicBezTo>
                  <a:cubicBezTo>
                    <a:pt x="291" y="365"/>
                    <a:pt x="291" y="365"/>
                    <a:pt x="291" y="365"/>
                  </a:cubicBezTo>
                  <a:cubicBezTo>
                    <a:pt x="294" y="365"/>
                    <a:pt x="296" y="363"/>
                    <a:pt x="296" y="360"/>
                  </a:cubicBezTo>
                  <a:cubicBezTo>
                    <a:pt x="296" y="358"/>
                    <a:pt x="294" y="355"/>
                    <a:pt x="291" y="355"/>
                  </a:cubicBezTo>
                  <a:cubicBezTo>
                    <a:pt x="273" y="355"/>
                    <a:pt x="273" y="355"/>
                    <a:pt x="273" y="355"/>
                  </a:cubicBezTo>
                  <a:cubicBezTo>
                    <a:pt x="264" y="355"/>
                    <a:pt x="256" y="319"/>
                    <a:pt x="254" y="283"/>
                  </a:cubicBezTo>
                  <a:cubicBezTo>
                    <a:pt x="326" y="283"/>
                    <a:pt x="326" y="283"/>
                    <a:pt x="326" y="283"/>
                  </a:cubicBezTo>
                  <a:cubicBezTo>
                    <a:pt x="326" y="348"/>
                    <a:pt x="326" y="348"/>
                    <a:pt x="326" y="348"/>
                  </a:cubicBezTo>
                  <a:cubicBezTo>
                    <a:pt x="326" y="357"/>
                    <a:pt x="334" y="365"/>
                    <a:pt x="343" y="365"/>
                  </a:cubicBezTo>
                  <a:cubicBezTo>
                    <a:pt x="427" y="365"/>
                    <a:pt x="427" y="365"/>
                    <a:pt x="427" y="365"/>
                  </a:cubicBezTo>
                  <a:cubicBezTo>
                    <a:pt x="436" y="365"/>
                    <a:pt x="444" y="357"/>
                    <a:pt x="444" y="348"/>
                  </a:cubicBezTo>
                  <a:cubicBezTo>
                    <a:pt x="444" y="189"/>
                    <a:pt x="444" y="189"/>
                    <a:pt x="444" y="189"/>
                  </a:cubicBezTo>
                  <a:cubicBezTo>
                    <a:pt x="444" y="179"/>
                    <a:pt x="436" y="172"/>
                    <a:pt x="427" y="172"/>
                  </a:cubicBezTo>
                  <a:close/>
                  <a:moveTo>
                    <a:pt x="10" y="22"/>
                  </a:moveTo>
                  <a:cubicBezTo>
                    <a:pt x="10" y="15"/>
                    <a:pt x="15" y="9"/>
                    <a:pt x="22" y="9"/>
                  </a:cubicBezTo>
                  <a:cubicBezTo>
                    <a:pt x="392" y="9"/>
                    <a:pt x="392" y="9"/>
                    <a:pt x="392" y="9"/>
                  </a:cubicBezTo>
                  <a:cubicBezTo>
                    <a:pt x="399" y="9"/>
                    <a:pt x="404" y="15"/>
                    <a:pt x="404" y="22"/>
                  </a:cubicBezTo>
                  <a:cubicBezTo>
                    <a:pt x="404" y="36"/>
                    <a:pt x="404" y="36"/>
                    <a:pt x="404" y="36"/>
                  </a:cubicBezTo>
                  <a:cubicBezTo>
                    <a:pt x="10" y="36"/>
                    <a:pt x="10" y="36"/>
                    <a:pt x="10" y="36"/>
                  </a:cubicBezTo>
                  <a:lnTo>
                    <a:pt x="10" y="22"/>
                  </a:lnTo>
                  <a:close/>
                  <a:moveTo>
                    <a:pt x="259" y="355"/>
                  </a:moveTo>
                  <a:cubicBezTo>
                    <a:pt x="158" y="355"/>
                    <a:pt x="158" y="355"/>
                    <a:pt x="158" y="355"/>
                  </a:cubicBezTo>
                  <a:cubicBezTo>
                    <a:pt x="169" y="338"/>
                    <a:pt x="172" y="301"/>
                    <a:pt x="172" y="283"/>
                  </a:cubicBezTo>
                  <a:cubicBezTo>
                    <a:pt x="245" y="283"/>
                    <a:pt x="245" y="283"/>
                    <a:pt x="245" y="283"/>
                  </a:cubicBezTo>
                  <a:cubicBezTo>
                    <a:pt x="245" y="290"/>
                    <a:pt x="246" y="305"/>
                    <a:pt x="249" y="320"/>
                  </a:cubicBezTo>
                  <a:cubicBezTo>
                    <a:pt x="251" y="336"/>
                    <a:pt x="255" y="348"/>
                    <a:pt x="259" y="355"/>
                  </a:cubicBezTo>
                  <a:close/>
                  <a:moveTo>
                    <a:pt x="326" y="273"/>
                  </a:moveTo>
                  <a:cubicBezTo>
                    <a:pt x="22" y="273"/>
                    <a:pt x="22" y="273"/>
                    <a:pt x="22" y="273"/>
                  </a:cubicBezTo>
                  <a:cubicBezTo>
                    <a:pt x="15" y="273"/>
                    <a:pt x="10" y="268"/>
                    <a:pt x="10" y="261"/>
                  </a:cubicBezTo>
                  <a:cubicBezTo>
                    <a:pt x="10" y="247"/>
                    <a:pt x="10" y="247"/>
                    <a:pt x="10" y="247"/>
                  </a:cubicBezTo>
                  <a:cubicBezTo>
                    <a:pt x="326" y="247"/>
                    <a:pt x="326" y="247"/>
                    <a:pt x="326" y="247"/>
                  </a:cubicBezTo>
                  <a:lnTo>
                    <a:pt x="326" y="273"/>
                  </a:lnTo>
                  <a:close/>
                  <a:moveTo>
                    <a:pt x="326" y="189"/>
                  </a:moveTo>
                  <a:cubicBezTo>
                    <a:pt x="326" y="237"/>
                    <a:pt x="326" y="237"/>
                    <a:pt x="326" y="237"/>
                  </a:cubicBezTo>
                  <a:cubicBezTo>
                    <a:pt x="10" y="237"/>
                    <a:pt x="10" y="237"/>
                    <a:pt x="10" y="237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404" y="45"/>
                    <a:pt x="404" y="45"/>
                    <a:pt x="404" y="45"/>
                  </a:cubicBezTo>
                  <a:cubicBezTo>
                    <a:pt x="404" y="172"/>
                    <a:pt x="404" y="172"/>
                    <a:pt x="404" y="172"/>
                  </a:cubicBezTo>
                  <a:cubicBezTo>
                    <a:pt x="343" y="172"/>
                    <a:pt x="343" y="172"/>
                    <a:pt x="343" y="172"/>
                  </a:cubicBezTo>
                  <a:cubicBezTo>
                    <a:pt x="334" y="172"/>
                    <a:pt x="326" y="179"/>
                    <a:pt x="326" y="189"/>
                  </a:cubicBezTo>
                  <a:close/>
                  <a:moveTo>
                    <a:pt x="434" y="348"/>
                  </a:moveTo>
                  <a:cubicBezTo>
                    <a:pt x="434" y="352"/>
                    <a:pt x="431" y="355"/>
                    <a:pt x="427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39" y="355"/>
                    <a:pt x="336" y="352"/>
                    <a:pt x="336" y="348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434" y="339"/>
                    <a:pt x="434" y="339"/>
                    <a:pt x="434" y="339"/>
                  </a:cubicBezTo>
                  <a:lnTo>
                    <a:pt x="434" y="348"/>
                  </a:lnTo>
                  <a:close/>
                  <a:moveTo>
                    <a:pt x="434" y="329"/>
                  </a:moveTo>
                  <a:cubicBezTo>
                    <a:pt x="336" y="329"/>
                    <a:pt x="336" y="329"/>
                    <a:pt x="336" y="329"/>
                  </a:cubicBezTo>
                  <a:cubicBezTo>
                    <a:pt x="336" y="205"/>
                    <a:pt x="336" y="205"/>
                    <a:pt x="336" y="205"/>
                  </a:cubicBezTo>
                  <a:cubicBezTo>
                    <a:pt x="434" y="205"/>
                    <a:pt x="434" y="205"/>
                    <a:pt x="434" y="205"/>
                  </a:cubicBezTo>
                  <a:lnTo>
                    <a:pt x="434" y="329"/>
                  </a:lnTo>
                  <a:close/>
                  <a:moveTo>
                    <a:pt x="434" y="196"/>
                  </a:moveTo>
                  <a:cubicBezTo>
                    <a:pt x="336" y="196"/>
                    <a:pt x="336" y="196"/>
                    <a:pt x="336" y="196"/>
                  </a:cubicBezTo>
                  <a:cubicBezTo>
                    <a:pt x="336" y="189"/>
                    <a:pt x="336" y="189"/>
                    <a:pt x="336" y="189"/>
                  </a:cubicBezTo>
                  <a:cubicBezTo>
                    <a:pt x="336" y="184"/>
                    <a:pt x="339" y="181"/>
                    <a:pt x="343" y="181"/>
                  </a:cubicBezTo>
                  <a:cubicBezTo>
                    <a:pt x="427" y="181"/>
                    <a:pt x="427" y="181"/>
                    <a:pt x="427" y="181"/>
                  </a:cubicBezTo>
                  <a:cubicBezTo>
                    <a:pt x="431" y="181"/>
                    <a:pt x="434" y="184"/>
                    <a:pt x="434" y="189"/>
                  </a:cubicBezTo>
                  <a:lnTo>
                    <a:pt x="434" y="1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D0921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</p:grpSp>
      <p:grpSp>
        <p:nvGrpSpPr>
          <p:cNvPr id="33" name="Gruppieren 72">
            <a:extLst>
              <a:ext uri="{FF2B5EF4-FFF2-40B4-BE49-F238E27FC236}">
                <a16:creationId xmlns:a16="http://schemas.microsoft.com/office/drawing/2014/main" id="{ECD979A5-DF4B-B772-EBB6-5DAED181CF30}"/>
              </a:ext>
            </a:extLst>
          </p:cNvPr>
          <p:cNvGrpSpPr/>
          <p:nvPr/>
        </p:nvGrpSpPr>
        <p:grpSpPr>
          <a:xfrm>
            <a:off x="7169442" y="4154609"/>
            <a:ext cx="4464000" cy="602549"/>
            <a:chOff x="7460430" y="4839555"/>
            <a:chExt cx="4464000" cy="602549"/>
          </a:xfrm>
        </p:grpSpPr>
        <p:grpSp>
          <p:nvGrpSpPr>
            <p:cNvPr id="34" name="Gruppieren 73">
              <a:extLst>
                <a:ext uri="{FF2B5EF4-FFF2-40B4-BE49-F238E27FC236}">
                  <a16:creationId xmlns:a16="http://schemas.microsoft.com/office/drawing/2014/main" id="{881BA3F8-C82C-6681-FB09-606370A16262}"/>
                </a:ext>
              </a:extLst>
            </p:cNvPr>
            <p:cNvGrpSpPr/>
            <p:nvPr/>
          </p:nvGrpSpPr>
          <p:grpSpPr>
            <a:xfrm>
              <a:off x="7460430" y="4839555"/>
              <a:ext cx="4464000" cy="602549"/>
              <a:chOff x="4441372" y="2111647"/>
              <a:chExt cx="4464000" cy="602549"/>
            </a:xfrm>
          </p:grpSpPr>
          <p:sp>
            <p:nvSpPr>
              <p:cNvPr id="36" name="Oval 10">
                <a:extLst>
                  <a:ext uri="{FF2B5EF4-FFF2-40B4-BE49-F238E27FC236}">
                    <a16:creationId xmlns:a16="http://schemas.microsoft.com/office/drawing/2014/main" id="{804A557A-1345-D82D-D8B3-8A9253E2712D}"/>
                  </a:ext>
                </a:extLst>
              </p:cNvPr>
              <p:cNvSpPr/>
              <p:nvPr/>
            </p:nvSpPr>
            <p:spPr>
              <a:xfrm>
                <a:off x="4441372" y="2210196"/>
                <a:ext cx="504000" cy="504000"/>
              </a:xfrm>
              <a:prstGeom prst="ellipse">
                <a:avLst/>
              </a:prstGeom>
              <a:solidFill>
                <a:srgbClr val="ED1C24"/>
              </a:solidFill>
              <a:ln w="9525" cap="flat" cmpd="sng" algn="ctr">
                <a:solidFill>
                  <a:srgbClr val="ED1C2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F1E4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37" name="Straight Connector 57">
                <a:extLst>
                  <a:ext uri="{FF2B5EF4-FFF2-40B4-BE49-F238E27FC236}">
                    <a16:creationId xmlns:a16="http://schemas.microsoft.com/office/drawing/2014/main" id="{AF29FC77-CD45-5262-05DA-8335418579DD}"/>
                  </a:ext>
                </a:extLst>
              </p:cNvPr>
              <p:cNvCxnSpPr>
                <a:cxnSpLocks/>
                <a:stCxn id="36" idx="6"/>
              </p:cNvCxnSpPr>
              <p:nvPr/>
            </p:nvCxnSpPr>
            <p:spPr>
              <a:xfrm>
                <a:off x="4945372" y="2462196"/>
                <a:ext cx="3960000" cy="0"/>
              </a:xfrm>
              <a:prstGeom prst="line">
                <a:avLst/>
              </a:prstGeom>
              <a:solidFill>
                <a:srgbClr val="ED1C24"/>
              </a:solidFill>
              <a:ln w="19050" cap="flat" cmpd="sng" algn="ctr">
                <a:solidFill>
                  <a:srgbClr val="ED1C24"/>
                </a:solidFill>
                <a:prstDash val="solid"/>
                <a:headEnd type="none"/>
                <a:tailEnd type="oval" w="lg" len="lg"/>
              </a:ln>
              <a:effectLst/>
            </p:spPr>
          </p:cxnSp>
          <p:sp>
            <p:nvSpPr>
              <p:cNvPr id="38" name="Textfeld 77">
                <a:extLst>
                  <a:ext uri="{FF2B5EF4-FFF2-40B4-BE49-F238E27FC236}">
                    <a16:creationId xmlns:a16="http://schemas.microsoft.com/office/drawing/2014/main" id="{6229046C-1145-D1AE-F50A-79CEA86002C8}"/>
                  </a:ext>
                </a:extLst>
              </p:cNvPr>
              <p:cNvSpPr txBox="1"/>
              <p:nvPr/>
            </p:nvSpPr>
            <p:spPr>
              <a:xfrm>
                <a:off x="4993435" y="2111647"/>
                <a:ext cx="38020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D1C24"/>
                  </a:buClr>
                  <a:buSzTx/>
                  <a:buFontTx/>
                  <a:buNone/>
                  <a:tabLst/>
                  <a:defRPr/>
                </a:pPr>
                <a:r>
                  <a:rPr kumimoji="0" lang="cs-C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C7474"/>
                    </a:solidFill>
                    <a:effectLst/>
                    <a:uLnTx/>
                    <a:uFillTx/>
                    <a:latin typeface="Segoe UI"/>
                    <a:ea typeface="Verdana" panose="020B0604030504040204" pitchFamily="34" charset="0"/>
                    <a:cs typeface="Segoe UI" panose="020B0502040204020203" pitchFamily="34" charset="0"/>
                  </a:rPr>
                  <a:t>Přehled produkce </a:t>
                </a: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C7474"/>
                    </a:solidFill>
                    <a:effectLst/>
                    <a:uLnTx/>
                    <a:uFillTx/>
                    <a:latin typeface="Segoe UI"/>
                    <a:ea typeface="Verdana" panose="020B0604030504040204" pitchFamily="34" charset="0"/>
                    <a:cs typeface="Segoe UI" panose="020B0502040204020203" pitchFamily="34" charset="0"/>
                  </a:rPr>
                  <a:t>(</a:t>
                </a:r>
                <a:r>
                  <a:rPr kumimoji="0" lang="cs-C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C7474"/>
                    </a:solidFill>
                    <a:effectLst/>
                    <a:uLnTx/>
                    <a:uFillTx/>
                    <a:latin typeface="Segoe UI"/>
                    <a:ea typeface="Verdana" panose="020B0604030504040204" pitchFamily="34" charset="0"/>
                    <a:cs typeface="Segoe UI" panose="020B0502040204020203" pitchFamily="34" charset="0"/>
                  </a:rPr>
                  <a:t>plán</a:t>
                </a: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C7474"/>
                    </a:solidFill>
                    <a:effectLst/>
                    <a:uLnTx/>
                    <a:uFillTx/>
                    <a:latin typeface="Segoe UI"/>
                    <a:ea typeface="Verdana" panose="020B0604030504040204" pitchFamily="34" charset="0"/>
                    <a:cs typeface="Segoe UI" panose="020B0502040204020203" pitchFamily="34" charset="0"/>
                  </a:rPr>
                  <a:t> vs. </a:t>
                </a:r>
                <a:r>
                  <a:rPr kumimoji="0" lang="cs-C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C7474"/>
                    </a:solidFill>
                    <a:effectLst/>
                    <a:uLnTx/>
                    <a:uFillTx/>
                    <a:latin typeface="Segoe UI"/>
                    <a:ea typeface="Verdana" panose="020B0604030504040204" pitchFamily="34" charset="0"/>
                    <a:cs typeface="Segoe UI" panose="020B0502040204020203" pitchFamily="34" charset="0"/>
                  </a:rPr>
                  <a:t>skutečnost</a:t>
                </a:r>
                <a:r>
                  <a: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C7474"/>
                    </a:solidFill>
                    <a:effectLst/>
                    <a:uLnTx/>
                    <a:uFillTx/>
                    <a:latin typeface="Segoe UI"/>
                    <a:ea typeface="Verdana" panose="020B0604030504040204" pitchFamily="34" charset="0"/>
                    <a:cs typeface="Segoe UI" panose="020B0502040204020203" pitchFamily="34" charset="0"/>
                  </a:rPr>
                  <a:t>)</a:t>
                </a:r>
              </a:p>
            </p:txBody>
          </p:sp>
        </p:grp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9B7FF689-CD5B-DDEF-7EF7-7DBE12D3D5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303" y="5068246"/>
              <a:ext cx="296411" cy="243716"/>
            </a:xfrm>
            <a:custGeom>
              <a:avLst/>
              <a:gdLst>
                <a:gd name="T0" fmla="*/ 414 w 444"/>
                <a:gd name="T1" fmla="*/ 172 h 365"/>
                <a:gd name="T2" fmla="*/ 392 w 444"/>
                <a:gd name="T3" fmla="*/ 0 h 365"/>
                <a:gd name="T4" fmla="*/ 0 w 444"/>
                <a:gd name="T5" fmla="*/ 22 h 365"/>
                <a:gd name="T6" fmla="*/ 22 w 444"/>
                <a:gd name="T7" fmla="*/ 283 h 365"/>
                <a:gd name="T8" fmla="*/ 144 w 444"/>
                <a:gd name="T9" fmla="*/ 355 h 365"/>
                <a:gd name="T10" fmla="*/ 118 w 444"/>
                <a:gd name="T11" fmla="*/ 360 h 365"/>
                <a:gd name="T12" fmla="*/ 291 w 444"/>
                <a:gd name="T13" fmla="*/ 365 h 365"/>
                <a:gd name="T14" fmla="*/ 291 w 444"/>
                <a:gd name="T15" fmla="*/ 355 h 365"/>
                <a:gd name="T16" fmla="*/ 254 w 444"/>
                <a:gd name="T17" fmla="*/ 283 h 365"/>
                <a:gd name="T18" fmla="*/ 326 w 444"/>
                <a:gd name="T19" fmla="*/ 348 h 365"/>
                <a:gd name="T20" fmla="*/ 427 w 444"/>
                <a:gd name="T21" fmla="*/ 365 h 365"/>
                <a:gd name="T22" fmla="*/ 444 w 444"/>
                <a:gd name="T23" fmla="*/ 189 h 365"/>
                <a:gd name="T24" fmla="*/ 10 w 444"/>
                <a:gd name="T25" fmla="*/ 22 h 365"/>
                <a:gd name="T26" fmla="*/ 392 w 444"/>
                <a:gd name="T27" fmla="*/ 9 h 365"/>
                <a:gd name="T28" fmla="*/ 404 w 444"/>
                <a:gd name="T29" fmla="*/ 36 h 365"/>
                <a:gd name="T30" fmla="*/ 10 w 444"/>
                <a:gd name="T31" fmla="*/ 22 h 365"/>
                <a:gd name="T32" fmla="*/ 158 w 444"/>
                <a:gd name="T33" fmla="*/ 355 h 365"/>
                <a:gd name="T34" fmla="*/ 245 w 444"/>
                <a:gd name="T35" fmla="*/ 283 h 365"/>
                <a:gd name="T36" fmla="*/ 259 w 444"/>
                <a:gd name="T37" fmla="*/ 355 h 365"/>
                <a:gd name="T38" fmla="*/ 22 w 444"/>
                <a:gd name="T39" fmla="*/ 273 h 365"/>
                <a:gd name="T40" fmla="*/ 10 w 444"/>
                <a:gd name="T41" fmla="*/ 247 h 365"/>
                <a:gd name="T42" fmla="*/ 326 w 444"/>
                <a:gd name="T43" fmla="*/ 273 h 365"/>
                <a:gd name="T44" fmla="*/ 326 w 444"/>
                <a:gd name="T45" fmla="*/ 237 h 365"/>
                <a:gd name="T46" fmla="*/ 10 w 444"/>
                <a:gd name="T47" fmla="*/ 45 h 365"/>
                <a:gd name="T48" fmla="*/ 404 w 444"/>
                <a:gd name="T49" fmla="*/ 172 h 365"/>
                <a:gd name="T50" fmla="*/ 326 w 444"/>
                <a:gd name="T51" fmla="*/ 189 h 365"/>
                <a:gd name="T52" fmla="*/ 427 w 444"/>
                <a:gd name="T53" fmla="*/ 355 h 365"/>
                <a:gd name="T54" fmla="*/ 336 w 444"/>
                <a:gd name="T55" fmla="*/ 348 h 365"/>
                <a:gd name="T56" fmla="*/ 434 w 444"/>
                <a:gd name="T57" fmla="*/ 339 h 365"/>
                <a:gd name="T58" fmla="*/ 434 w 444"/>
                <a:gd name="T59" fmla="*/ 329 h 365"/>
                <a:gd name="T60" fmla="*/ 336 w 444"/>
                <a:gd name="T61" fmla="*/ 205 h 365"/>
                <a:gd name="T62" fmla="*/ 434 w 444"/>
                <a:gd name="T63" fmla="*/ 329 h 365"/>
                <a:gd name="T64" fmla="*/ 336 w 444"/>
                <a:gd name="T65" fmla="*/ 196 h 365"/>
                <a:gd name="T66" fmla="*/ 343 w 444"/>
                <a:gd name="T67" fmla="*/ 181 h 365"/>
                <a:gd name="T68" fmla="*/ 434 w 444"/>
                <a:gd name="T69" fmla="*/ 189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4" h="365">
                  <a:moveTo>
                    <a:pt x="427" y="172"/>
                  </a:moveTo>
                  <a:cubicBezTo>
                    <a:pt x="414" y="172"/>
                    <a:pt x="414" y="172"/>
                    <a:pt x="414" y="17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10"/>
                    <a:pt x="404" y="0"/>
                    <a:pt x="39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3"/>
                    <a:pt x="10" y="283"/>
                    <a:pt x="22" y="283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161" y="319"/>
                    <a:pt x="154" y="355"/>
                    <a:pt x="144" y="355"/>
                  </a:cubicBezTo>
                  <a:cubicBezTo>
                    <a:pt x="123" y="355"/>
                    <a:pt x="123" y="355"/>
                    <a:pt x="123" y="355"/>
                  </a:cubicBezTo>
                  <a:cubicBezTo>
                    <a:pt x="120" y="355"/>
                    <a:pt x="118" y="358"/>
                    <a:pt x="118" y="360"/>
                  </a:cubicBezTo>
                  <a:cubicBezTo>
                    <a:pt x="118" y="363"/>
                    <a:pt x="120" y="365"/>
                    <a:pt x="123" y="365"/>
                  </a:cubicBezTo>
                  <a:cubicBezTo>
                    <a:pt x="291" y="365"/>
                    <a:pt x="291" y="365"/>
                    <a:pt x="291" y="365"/>
                  </a:cubicBezTo>
                  <a:cubicBezTo>
                    <a:pt x="294" y="365"/>
                    <a:pt x="296" y="363"/>
                    <a:pt x="296" y="360"/>
                  </a:cubicBezTo>
                  <a:cubicBezTo>
                    <a:pt x="296" y="358"/>
                    <a:pt x="294" y="355"/>
                    <a:pt x="291" y="355"/>
                  </a:cubicBezTo>
                  <a:cubicBezTo>
                    <a:pt x="273" y="355"/>
                    <a:pt x="273" y="355"/>
                    <a:pt x="273" y="355"/>
                  </a:cubicBezTo>
                  <a:cubicBezTo>
                    <a:pt x="264" y="355"/>
                    <a:pt x="256" y="319"/>
                    <a:pt x="254" y="283"/>
                  </a:cubicBezTo>
                  <a:cubicBezTo>
                    <a:pt x="326" y="283"/>
                    <a:pt x="326" y="283"/>
                    <a:pt x="326" y="283"/>
                  </a:cubicBezTo>
                  <a:cubicBezTo>
                    <a:pt x="326" y="348"/>
                    <a:pt x="326" y="348"/>
                    <a:pt x="326" y="348"/>
                  </a:cubicBezTo>
                  <a:cubicBezTo>
                    <a:pt x="326" y="357"/>
                    <a:pt x="334" y="365"/>
                    <a:pt x="343" y="365"/>
                  </a:cubicBezTo>
                  <a:cubicBezTo>
                    <a:pt x="427" y="365"/>
                    <a:pt x="427" y="365"/>
                    <a:pt x="427" y="365"/>
                  </a:cubicBezTo>
                  <a:cubicBezTo>
                    <a:pt x="436" y="365"/>
                    <a:pt x="444" y="357"/>
                    <a:pt x="444" y="348"/>
                  </a:cubicBezTo>
                  <a:cubicBezTo>
                    <a:pt x="444" y="189"/>
                    <a:pt x="444" y="189"/>
                    <a:pt x="444" y="189"/>
                  </a:cubicBezTo>
                  <a:cubicBezTo>
                    <a:pt x="444" y="179"/>
                    <a:pt x="436" y="172"/>
                    <a:pt x="427" y="172"/>
                  </a:cubicBezTo>
                  <a:close/>
                  <a:moveTo>
                    <a:pt x="10" y="22"/>
                  </a:moveTo>
                  <a:cubicBezTo>
                    <a:pt x="10" y="15"/>
                    <a:pt x="15" y="9"/>
                    <a:pt x="22" y="9"/>
                  </a:cubicBezTo>
                  <a:cubicBezTo>
                    <a:pt x="392" y="9"/>
                    <a:pt x="392" y="9"/>
                    <a:pt x="392" y="9"/>
                  </a:cubicBezTo>
                  <a:cubicBezTo>
                    <a:pt x="399" y="9"/>
                    <a:pt x="404" y="15"/>
                    <a:pt x="404" y="22"/>
                  </a:cubicBezTo>
                  <a:cubicBezTo>
                    <a:pt x="404" y="36"/>
                    <a:pt x="404" y="36"/>
                    <a:pt x="404" y="36"/>
                  </a:cubicBezTo>
                  <a:cubicBezTo>
                    <a:pt x="10" y="36"/>
                    <a:pt x="10" y="36"/>
                    <a:pt x="10" y="36"/>
                  </a:cubicBezTo>
                  <a:lnTo>
                    <a:pt x="10" y="22"/>
                  </a:lnTo>
                  <a:close/>
                  <a:moveTo>
                    <a:pt x="259" y="355"/>
                  </a:moveTo>
                  <a:cubicBezTo>
                    <a:pt x="158" y="355"/>
                    <a:pt x="158" y="355"/>
                    <a:pt x="158" y="355"/>
                  </a:cubicBezTo>
                  <a:cubicBezTo>
                    <a:pt x="169" y="338"/>
                    <a:pt x="172" y="301"/>
                    <a:pt x="172" y="283"/>
                  </a:cubicBezTo>
                  <a:cubicBezTo>
                    <a:pt x="245" y="283"/>
                    <a:pt x="245" y="283"/>
                    <a:pt x="245" y="283"/>
                  </a:cubicBezTo>
                  <a:cubicBezTo>
                    <a:pt x="245" y="290"/>
                    <a:pt x="246" y="305"/>
                    <a:pt x="249" y="320"/>
                  </a:cubicBezTo>
                  <a:cubicBezTo>
                    <a:pt x="251" y="336"/>
                    <a:pt x="255" y="348"/>
                    <a:pt x="259" y="355"/>
                  </a:cubicBezTo>
                  <a:close/>
                  <a:moveTo>
                    <a:pt x="326" y="273"/>
                  </a:moveTo>
                  <a:cubicBezTo>
                    <a:pt x="22" y="273"/>
                    <a:pt x="22" y="273"/>
                    <a:pt x="22" y="273"/>
                  </a:cubicBezTo>
                  <a:cubicBezTo>
                    <a:pt x="15" y="273"/>
                    <a:pt x="10" y="268"/>
                    <a:pt x="10" y="261"/>
                  </a:cubicBezTo>
                  <a:cubicBezTo>
                    <a:pt x="10" y="247"/>
                    <a:pt x="10" y="247"/>
                    <a:pt x="10" y="247"/>
                  </a:cubicBezTo>
                  <a:cubicBezTo>
                    <a:pt x="326" y="247"/>
                    <a:pt x="326" y="247"/>
                    <a:pt x="326" y="247"/>
                  </a:cubicBezTo>
                  <a:lnTo>
                    <a:pt x="326" y="273"/>
                  </a:lnTo>
                  <a:close/>
                  <a:moveTo>
                    <a:pt x="326" y="189"/>
                  </a:moveTo>
                  <a:cubicBezTo>
                    <a:pt x="326" y="237"/>
                    <a:pt x="326" y="237"/>
                    <a:pt x="326" y="237"/>
                  </a:cubicBezTo>
                  <a:cubicBezTo>
                    <a:pt x="10" y="237"/>
                    <a:pt x="10" y="237"/>
                    <a:pt x="10" y="237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404" y="45"/>
                    <a:pt x="404" y="45"/>
                    <a:pt x="404" y="45"/>
                  </a:cubicBezTo>
                  <a:cubicBezTo>
                    <a:pt x="404" y="172"/>
                    <a:pt x="404" y="172"/>
                    <a:pt x="404" y="172"/>
                  </a:cubicBezTo>
                  <a:cubicBezTo>
                    <a:pt x="343" y="172"/>
                    <a:pt x="343" y="172"/>
                    <a:pt x="343" y="172"/>
                  </a:cubicBezTo>
                  <a:cubicBezTo>
                    <a:pt x="334" y="172"/>
                    <a:pt x="326" y="179"/>
                    <a:pt x="326" y="189"/>
                  </a:cubicBezTo>
                  <a:close/>
                  <a:moveTo>
                    <a:pt x="434" y="348"/>
                  </a:moveTo>
                  <a:cubicBezTo>
                    <a:pt x="434" y="352"/>
                    <a:pt x="431" y="355"/>
                    <a:pt x="427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39" y="355"/>
                    <a:pt x="336" y="352"/>
                    <a:pt x="336" y="348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434" y="339"/>
                    <a:pt x="434" y="339"/>
                    <a:pt x="434" y="339"/>
                  </a:cubicBezTo>
                  <a:lnTo>
                    <a:pt x="434" y="348"/>
                  </a:lnTo>
                  <a:close/>
                  <a:moveTo>
                    <a:pt x="434" y="329"/>
                  </a:moveTo>
                  <a:cubicBezTo>
                    <a:pt x="336" y="329"/>
                    <a:pt x="336" y="329"/>
                    <a:pt x="336" y="329"/>
                  </a:cubicBezTo>
                  <a:cubicBezTo>
                    <a:pt x="336" y="205"/>
                    <a:pt x="336" y="205"/>
                    <a:pt x="336" y="205"/>
                  </a:cubicBezTo>
                  <a:cubicBezTo>
                    <a:pt x="434" y="205"/>
                    <a:pt x="434" y="205"/>
                    <a:pt x="434" y="205"/>
                  </a:cubicBezTo>
                  <a:lnTo>
                    <a:pt x="434" y="329"/>
                  </a:lnTo>
                  <a:close/>
                  <a:moveTo>
                    <a:pt x="434" y="196"/>
                  </a:moveTo>
                  <a:cubicBezTo>
                    <a:pt x="336" y="196"/>
                    <a:pt x="336" y="196"/>
                    <a:pt x="336" y="196"/>
                  </a:cubicBezTo>
                  <a:cubicBezTo>
                    <a:pt x="336" y="189"/>
                    <a:pt x="336" y="189"/>
                    <a:pt x="336" y="189"/>
                  </a:cubicBezTo>
                  <a:cubicBezTo>
                    <a:pt x="336" y="184"/>
                    <a:pt x="339" y="181"/>
                    <a:pt x="343" y="181"/>
                  </a:cubicBezTo>
                  <a:cubicBezTo>
                    <a:pt x="427" y="181"/>
                    <a:pt x="427" y="181"/>
                    <a:pt x="427" y="181"/>
                  </a:cubicBezTo>
                  <a:cubicBezTo>
                    <a:pt x="431" y="181"/>
                    <a:pt x="434" y="184"/>
                    <a:pt x="434" y="189"/>
                  </a:cubicBezTo>
                  <a:lnTo>
                    <a:pt x="434" y="1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D0921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</p:grpSp>
      <p:grpSp>
        <p:nvGrpSpPr>
          <p:cNvPr id="39" name="Gruppieren 78">
            <a:extLst>
              <a:ext uri="{FF2B5EF4-FFF2-40B4-BE49-F238E27FC236}">
                <a16:creationId xmlns:a16="http://schemas.microsoft.com/office/drawing/2014/main" id="{B9C9C9CE-8ECA-CA9D-CFE4-2339AB568611}"/>
              </a:ext>
            </a:extLst>
          </p:cNvPr>
          <p:cNvGrpSpPr/>
          <p:nvPr/>
        </p:nvGrpSpPr>
        <p:grpSpPr>
          <a:xfrm>
            <a:off x="7169442" y="2445785"/>
            <a:ext cx="4464000" cy="602549"/>
            <a:chOff x="7460430" y="4839555"/>
            <a:chExt cx="4464000" cy="602549"/>
          </a:xfrm>
        </p:grpSpPr>
        <p:grpSp>
          <p:nvGrpSpPr>
            <p:cNvPr id="40" name="Gruppieren 79">
              <a:extLst>
                <a:ext uri="{FF2B5EF4-FFF2-40B4-BE49-F238E27FC236}">
                  <a16:creationId xmlns:a16="http://schemas.microsoft.com/office/drawing/2014/main" id="{2B07D640-CB15-58A2-3160-77B5267021BF}"/>
                </a:ext>
              </a:extLst>
            </p:cNvPr>
            <p:cNvGrpSpPr/>
            <p:nvPr/>
          </p:nvGrpSpPr>
          <p:grpSpPr>
            <a:xfrm>
              <a:off x="7460430" y="4839555"/>
              <a:ext cx="4464000" cy="602549"/>
              <a:chOff x="4441372" y="2111647"/>
              <a:chExt cx="4464000" cy="602549"/>
            </a:xfrm>
          </p:grpSpPr>
          <p:sp>
            <p:nvSpPr>
              <p:cNvPr id="42" name="Oval 10">
                <a:extLst>
                  <a:ext uri="{FF2B5EF4-FFF2-40B4-BE49-F238E27FC236}">
                    <a16:creationId xmlns:a16="http://schemas.microsoft.com/office/drawing/2014/main" id="{F5E36685-3F5E-17B2-60E0-113B6CAED28B}"/>
                  </a:ext>
                </a:extLst>
              </p:cNvPr>
              <p:cNvSpPr/>
              <p:nvPr/>
            </p:nvSpPr>
            <p:spPr>
              <a:xfrm>
                <a:off x="4441372" y="2210196"/>
                <a:ext cx="504000" cy="504000"/>
              </a:xfrm>
              <a:prstGeom prst="ellipse">
                <a:avLst/>
              </a:prstGeom>
              <a:solidFill>
                <a:srgbClr val="ED1C24"/>
              </a:solidFill>
              <a:ln w="9525" cap="flat" cmpd="sng" algn="ctr">
                <a:solidFill>
                  <a:srgbClr val="ED1C2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F1E4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43" name="Straight Connector 57">
                <a:extLst>
                  <a:ext uri="{FF2B5EF4-FFF2-40B4-BE49-F238E27FC236}">
                    <a16:creationId xmlns:a16="http://schemas.microsoft.com/office/drawing/2014/main" id="{63244745-DB66-3FED-35DF-AD58F3BAA054}"/>
                  </a:ext>
                </a:extLst>
              </p:cNvPr>
              <p:cNvCxnSpPr>
                <a:cxnSpLocks/>
                <a:stCxn id="42" idx="6"/>
              </p:cNvCxnSpPr>
              <p:nvPr/>
            </p:nvCxnSpPr>
            <p:spPr>
              <a:xfrm>
                <a:off x="4945372" y="2462196"/>
                <a:ext cx="3960000" cy="0"/>
              </a:xfrm>
              <a:prstGeom prst="line">
                <a:avLst/>
              </a:prstGeom>
              <a:solidFill>
                <a:srgbClr val="ED1C24"/>
              </a:solidFill>
              <a:ln w="19050" cap="flat" cmpd="sng" algn="ctr">
                <a:solidFill>
                  <a:srgbClr val="ED1C24"/>
                </a:solidFill>
                <a:prstDash val="solid"/>
                <a:headEnd type="none"/>
                <a:tailEnd type="oval" w="lg" len="lg"/>
              </a:ln>
              <a:effectLst/>
            </p:spPr>
          </p:cxnSp>
          <p:sp>
            <p:nvSpPr>
              <p:cNvPr id="44" name="Textfeld 83">
                <a:extLst>
                  <a:ext uri="{FF2B5EF4-FFF2-40B4-BE49-F238E27FC236}">
                    <a16:creationId xmlns:a16="http://schemas.microsoft.com/office/drawing/2014/main" id="{42C9EB0A-F825-713B-2E9C-188053D826EC}"/>
                  </a:ext>
                </a:extLst>
              </p:cNvPr>
              <p:cNvSpPr txBox="1"/>
              <p:nvPr/>
            </p:nvSpPr>
            <p:spPr>
              <a:xfrm>
                <a:off x="4993435" y="2111647"/>
                <a:ext cx="32104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D1C24"/>
                  </a:buClr>
                  <a:buSzTx/>
                  <a:buFontTx/>
                  <a:buNone/>
                  <a:tabLst/>
                  <a:defRPr/>
                </a:pPr>
                <a:r>
                  <a:rPr kumimoji="0" lang="cs-C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C7474"/>
                    </a:solidFill>
                    <a:effectLst/>
                    <a:uLnTx/>
                    <a:uFillTx/>
                    <a:latin typeface="Segoe UI"/>
                    <a:ea typeface="Verdana" panose="020B0604030504040204" pitchFamily="34" charset="0"/>
                    <a:cs typeface="Segoe UI" panose="020B0502040204020203" pitchFamily="34" charset="0"/>
                  </a:rPr>
                  <a:t>Srovnání směn</a:t>
                </a: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C7474"/>
                  </a:solidFill>
                  <a:effectLst/>
                  <a:uLnTx/>
                  <a:uFillTx/>
                  <a:latin typeface="Segoe UI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1B2C81A3-2053-D35D-FF50-14EBE435C5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303" y="5068246"/>
              <a:ext cx="296411" cy="243716"/>
            </a:xfrm>
            <a:custGeom>
              <a:avLst/>
              <a:gdLst>
                <a:gd name="T0" fmla="*/ 414 w 444"/>
                <a:gd name="T1" fmla="*/ 172 h 365"/>
                <a:gd name="T2" fmla="*/ 392 w 444"/>
                <a:gd name="T3" fmla="*/ 0 h 365"/>
                <a:gd name="T4" fmla="*/ 0 w 444"/>
                <a:gd name="T5" fmla="*/ 22 h 365"/>
                <a:gd name="T6" fmla="*/ 22 w 444"/>
                <a:gd name="T7" fmla="*/ 283 h 365"/>
                <a:gd name="T8" fmla="*/ 144 w 444"/>
                <a:gd name="T9" fmla="*/ 355 h 365"/>
                <a:gd name="T10" fmla="*/ 118 w 444"/>
                <a:gd name="T11" fmla="*/ 360 h 365"/>
                <a:gd name="T12" fmla="*/ 291 w 444"/>
                <a:gd name="T13" fmla="*/ 365 h 365"/>
                <a:gd name="T14" fmla="*/ 291 w 444"/>
                <a:gd name="T15" fmla="*/ 355 h 365"/>
                <a:gd name="T16" fmla="*/ 254 w 444"/>
                <a:gd name="T17" fmla="*/ 283 h 365"/>
                <a:gd name="T18" fmla="*/ 326 w 444"/>
                <a:gd name="T19" fmla="*/ 348 h 365"/>
                <a:gd name="T20" fmla="*/ 427 w 444"/>
                <a:gd name="T21" fmla="*/ 365 h 365"/>
                <a:gd name="T22" fmla="*/ 444 w 444"/>
                <a:gd name="T23" fmla="*/ 189 h 365"/>
                <a:gd name="T24" fmla="*/ 10 w 444"/>
                <a:gd name="T25" fmla="*/ 22 h 365"/>
                <a:gd name="T26" fmla="*/ 392 w 444"/>
                <a:gd name="T27" fmla="*/ 9 h 365"/>
                <a:gd name="T28" fmla="*/ 404 w 444"/>
                <a:gd name="T29" fmla="*/ 36 h 365"/>
                <a:gd name="T30" fmla="*/ 10 w 444"/>
                <a:gd name="T31" fmla="*/ 22 h 365"/>
                <a:gd name="T32" fmla="*/ 158 w 444"/>
                <a:gd name="T33" fmla="*/ 355 h 365"/>
                <a:gd name="T34" fmla="*/ 245 w 444"/>
                <a:gd name="T35" fmla="*/ 283 h 365"/>
                <a:gd name="T36" fmla="*/ 259 w 444"/>
                <a:gd name="T37" fmla="*/ 355 h 365"/>
                <a:gd name="T38" fmla="*/ 22 w 444"/>
                <a:gd name="T39" fmla="*/ 273 h 365"/>
                <a:gd name="T40" fmla="*/ 10 w 444"/>
                <a:gd name="T41" fmla="*/ 247 h 365"/>
                <a:gd name="T42" fmla="*/ 326 w 444"/>
                <a:gd name="T43" fmla="*/ 273 h 365"/>
                <a:gd name="T44" fmla="*/ 326 w 444"/>
                <a:gd name="T45" fmla="*/ 237 h 365"/>
                <a:gd name="T46" fmla="*/ 10 w 444"/>
                <a:gd name="T47" fmla="*/ 45 h 365"/>
                <a:gd name="T48" fmla="*/ 404 w 444"/>
                <a:gd name="T49" fmla="*/ 172 h 365"/>
                <a:gd name="T50" fmla="*/ 326 w 444"/>
                <a:gd name="T51" fmla="*/ 189 h 365"/>
                <a:gd name="T52" fmla="*/ 427 w 444"/>
                <a:gd name="T53" fmla="*/ 355 h 365"/>
                <a:gd name="T54" fmla="*/ 336 w 444"/>
                <a:gd name="T55" fmla="*/ 348 h 365"/>
                <a:gd name="T56" fmla="*/ 434 w 444"/>
                <a:gd name="T57" fmla="*/ 339 h 365"/>
                <a:gd name="T58" fmla="*/ 434 w 444"/>
                <a:gd name="T59" fmla="*/ 329 h 365"/>
                <a:gd name="T60" fmla="*/ 336 w 444"/>
                <a:gd name="T61" fmla="*/ 205 h 365"/>
                <a:gd name="T62" fmla="*/ 434 w 444"/>
                <a:gd name="T63" fmla="*/ 329 h 365"/>
                <a:gd name="T64" fmla="*/ 336 w 444"/>
                <a:gd name="T65" fmla="*/ 196 h 365"/>
                <a:gd name="T66" fmla="*/ 343 w 444"/>
                <a:gd name="T67" fmla="*/ 181 h 365"/>
                <a:gd name="T68" fmla="*/ 434 w 444"/>
                <a:gd name="T69" fmla="*/ 189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4" h="365">
                  <a:moveTo>
                    <a:pt x="427" y="172"/>
                  </a:moveTo>
                  <a:cubicBezTo>
                    <a:pt x="414" y="172"/>
                    <a:pt x="414" y="172"/>
                    <a:pt x="414" y="17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10"/>
                    <a:pt x="404" y="0"/>
                    <a:pt x="39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3"/>
                    <a:pt x="10" y="283"/>
                    <a:pt x="22" y="283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161" y="319"/>
                    <a:pt x="154" y="355"/>
                    <a:pt x="144" y="355"/>
                  </a:cubicBezTo>
                  <a:cubicBezTo>
                    <a:pt x="123" y="355"/>
                    <a:pt x="123" y="355"/>
                    <a:pt x="123" y="355"/>
                  </a:cubicBezTo>
                  <a:cubicBezTo>
                    <a:pt x="120" y="355"/>
                    <a:pt x="118" y="358"/>
                    <a:pt x="118" y="360"/>
                  </a:cubicBezTo>
                  <a:cubicBezTo>
                    <a:pt x="118" y="363"/>
                    <a:pt x="120" y="365"/>
                    <a:pt x="123" y="365"/>
                  </a:cubicBezTo>
                  <a:cubicBezTo>
                    <a:pt x="291" y="365"/>
                    <a:pt x="291" y="365"/>
                    <a:pt x="291" y="365"/>
                  </a:cubicBezTo>
                  <a:cubicBezTo>
                    <a:pt x="294" y="365"/>
                    <a:pt x="296" y="363"/>
                    <a:pt x="296" y="360"/>
                  </a:cubicBezTo>
                  <a:cubicBezTo>
                    <a:pt x="296" y="358"/>
                    <a:pt x="294" y="355"/>
                    <a:pt x="291" y="355"/>
                  </a:cubicBezTo>
                  <a:cubicBezTo>
                    <a:pt x="273" y="355"/>
                    <a:pt x="273" y="355"/>
                    <a:pt x="273" y="355"/>
                  </a:cubicBezTo>
                  <a:cubicBezTo>
                    <a:pt x="264" y="355"/>
                    <a:pt x="256" y="319"/>
                    <a:pt x="254" y="283"/>
                  </a:cubicBezTo>
                  <a:cubicBezTo>
                    <a:pt x="326" y="283"/>
                    <a:pt x="326" y="283"/>
                    <a:pt x="326" y="283"/>
                  </a:cubicBezTo>
                  <a:cubicBezTo>
                    <a:pt x="326" y="348"/>
                    <a:pt x="326" y="348"/>
                    <a:pt x="326" y="348"/>
                  </a:cubicBezTo>
                  <a:cubicBezTo>
                    <a:pt x="326" y="357"/>
                    <a:pt x="334" y="365"/>
                    <a:pt x="343" y="365"/>
                  </a:cubicBezTo>
                  <a:cubicBezTo>
                    <a:pt x="427" y="365"/>
                    <a:pt x="427" y="365"/>
                    <a:pt x="427" y="365"/>
                  </a:cubicBezTo>
                  <a:cubicBezTo>
                    <a:pt x="436" y="365"/>
                    <a:pt x="444" y="357"/>
                    <a:pt x="444" y="348"/>
                  </a:cubicBezTo>
                  <a:cubicBezTo>
                    <a:pt x="444" y="189"/>
                    <a:pt x="444" y="189"/>
                    <a:pt x="444" y="189"/>
                  </a:cubicBezTo>
                  <a:cubicBezTo>
                    <a:pt x="444" y="179"/>
                    <a:pt x="436" y="172"/>
                    <a:pt x="427" y="172"/>
                  </a:cubicBezTo>
                  <a:close/>
                  <a:moveTo>
                    <a:pt x="10" y="22"/>
                  </a:moveTo>
                  <a:cubicBezTo>
                    <a:pt x="10" y="15"/>
                    <a:pt x="15" y="9"/>
                    <a:pt x="22" y="9"/>
                  </a:cubicBezTo>
                  <a:cubicBezTo>
                    <a:pt x="392" y="9"/>
                    <a:pt x="392" y="9"/>
                    <a:pt x="392" y="9"/>
                  </a:cubicBezTo>
                  <a:cubicBezTo>
                    <a:pt x="399" y="9"/>
                    <a:pt x="404" y="15"/>
                    <a:pt x="404" y="22"/>
                  </a:cubicBezTo>
                  <a:cubicBezTo>
                    <a:pt x="404" y="36"/>
                    <a:pt x="404" y="36"/>
                    <a:pt x="404" y="36"/>
                  </a:cubicBezTo>
                  <a:cubicBezTo>
                    <a:pt x="10" y="36"/>
                    <a:pt x="10" y="36"/>
                    <a:pt x="10" y="36"/>
                  </a:cubicBezTo>
                  <a:lnTo>
                    <a:pt x="10" y="22"/>
                  </a:lnTo>
                  <a:close/>
                  <a:moveTo>
                    <a:pt x="259" y="355"/>
                  </a:moveTo>
                  <a:cubicBezTo>
                    <a:pt x="158" y="355"/>
                    <a:pt x="158" y="355"/>
                    <a:pt x="158" y="355"/>
                  </a:cubicBezTo>
                  <a:cubicBezTo>
                    <a:pt x="169" y="338"/>
                    <a:pt x="172" y="301"/>
                    <a:pt x="172" y="283"/>
                  </a:cubicBezTo>
                  <a:cubicBezTo>
                    <a:pt x="245" y="283"/>
                    <a:pt x="245" y="283"/>
                    <a:pt x="245" y="283"/>
                  </a:cubicBezTo>
                  <a:cubicBezTo>
                    <a:pt x="245" y="290"/>
                    <a:pt x="246" y="305"/>
                    <a:pt x="249" y="320"/>
                  </a:cubicBezTo>
                  <a:cubicBezTo>
                    <a:pt x="251" y="336"/>
                    <a:pt x="255" y="348"/>
                    <a:pt x="259" y="355"/>
                  </a:cubicBezTo>
                  <a:close/>
                  <a:moveTo>
                    <a:pt x="326" y="273"/>
                  </a:moveTo>
                  <a:cubicBezTo>
                    <a:pt x="22" y="273"/>
                    <a:pt x="22" y="273"/>
                    <a:pt x="22" y="273"/>
                  </a:cubicBezTo>
                  <a:cubicBezTo>
                    <a:pt x="15" y="273"/>
                    <a:pt x="10" y="268"/>
                    <a:pt x="10" y="261"/>
                  </a:cubicBezTo>
                  <a:cubicBezTo>
                    <a:pt x="10" y="247"/>
                    <a:pt x="10" y="247"/>
                    <a:pt x="10" y="247"/>
                  </a:cubicBezTo>
                  <a:cubicBezTo>
                    <a:pt x="326" y="247"/>
                    <a:pt x="326" y="247"/>
                    <a:pt x="326" y="247"/>
                  </a:cubicBezTo>
                  <a:lnTo>
                    <a:pt x="326" y="273"/>
                  </a:lnTo>
                  <a:close/>
                  <a:moveTo>
                    <a:pt x="326" y="189"/>
                  </a:moveTo>
                  <a:cubicBezTo>
                    <a:pt x="326" y="237"/>
                    <a:pt x="326" y="237"/>
                    <a:pt x="326" y="237"/>
                  </a:cubicBezTo>
                  <a:cubicBezTo>
                    <a:pt x="10" y="237"/>
                    <a:pt x="10" y="237"/>
                    <a:pt x="10" y="237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404" y="45"/>
                    <a:pt x="404" y="45"/>
                    <a:pt x="404" y="45"/>
                  </a:cubicBezTo>
                  <a:cubicBezTo>
                    <a:pt x="404" y="172"/>
                    <a:pt x="404" y="172"/>
                    <a:pt x="404" y="172"/>
                  </a:cubicBezTo>
                  <a:cubicBezTo>
                    <a:pt x="343" y="172"/>
                    <a:pt x="343" y="172"/>
                    <a:pt x="343" y="172"/>
                  </a:cubicBezTo>
                  <a:cubicBezTo>
                    <a:pt x="334" y="172"/>
                    <a:pt x="326" y="179"/>
                    <a:pt x="326" y="189"/>
                  </a:cubicBezTo>
                  <a:close/>
                  <a:moveTo>
                    <a:pt x="434" y="348"/>
                  </a:moveTo>
                  <a:cubicBezTo>
                    <a:pt x="434" y="352"/>
                    <a:pt x="431" y="355"/>
                    <a:pt x="427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39" y="355"/>
                    <a:pt x="336" y="352"/>
                    <a:pt x="336" y="348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434" y="339"/>
                    <a:pt x="434" y="339"/>
                    <a:pt x="434" y="339"/>
                  </a:cubicBezTo>
                  <a:lnTo>
                    <a:pt x="434" y="348"/>
                  </a:lnTo>
                  <a:close/>
                  <a:moveTo>
                    <a:pt x="434" y="329"/>
                  </a:moveTo>
                  <a:cubicBezTo>
                    <a:pt x="336" y="329"/>
                    <a:pt x="336" y="329"/>
                    <a:pt x="336" y="329"/>
                  </a:cubicBezTo>
                  <a:cubicBezTo>
                    <a:pt x="336" y="205"/>
                    <a:pt x="336" y="205"/>
                    <a:pt x="336" y="205"/>
                  </a:cubicBezTo>
                  <a:cubicBezTo>
                    <a:pt x="434" y="205"/>
                    <a:pt x="434" y="205"/>
                    <a:pt x="434" y="205"/>
                  </a:cubicBezTo>
                  <a:lnTo>
                    <a:pt x="434" y="329"/>
                  </a:lnTo>
                  <a:close/>
                  <a:moveTo>
                    <a:pt x="434" y="196"/>
                  </a:moveTo>
                  <a:cubicBezTo>
                    <a:pt x="336" y="196"/>
                    <a:pt x="336" y="196"/>
                    <a:pt x="336" y="196"/>
                  </a:cubicBezTo>
                  <a:cubicBezTo>
                    <a:pt x="336" y="189"/>
                    <a:pt x="336" y="189"/>
                    <a:pt x="336" y="189"/>
                  </a:cubicBezTo>
                  <a:cubicBezTo>
                    <a:pt x="336" y="184"/>
                    <a:pt x="339" y="181"/>
                    <a:pt x="343" y="181"/>
                  </a:cubicBezTo>
                  <a:cubicBezTo>
                    <a:pt x="427" y="181"/>
                    <a:pt x="427" y="181"/>
                    <a:pt x="427" y="181"/>
                  </a:cubicBezTo>
                  <a:cubicBezTo>
                    <a:pt x="431" y="181"/>
                    <a:pt x="434" y="184"/>
                    <a:pt x="434" y="189"/>
                  </a:cubicBezTo>
                  <a:lnTo>
                    <a:pt x="434" y="1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D0921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</p:grpSp>
      <p:grpSp>
        <p:nvGrpSpPr>
          <p:cNvPr id="45" name="Gruppieren 84">
            <a:extLst>
              <a:ext uri="{FF2B5EF4-FFF2-40B4-BE49-F238E27FC236}">
                <a16:creationId xmlns:a16="http://schemas.microsoft.com/office/drawing/2014/main" id="{68F7FB4A-FD91-0867-4F70-8A13EBF48422}"/>
              </a:ext>
            </a:extLst>
          </p:cNvPr>
          <p:cNvGrpSpPr/>
          <p:nvPr/>
        </p:nvGrpSpPr>
        <p:grpSpPr>
          <a:xfrm>
            <a:off x="7169442" y="1591373"/>
            <a:ext cx="4464000" cy="602549"/>
            <a:chOff x="7460430" y="4839555"/>
            <a:chExt cx="4464000" cy="602549"/>
          </a:xfrm>
        </p:grpSpPr>
        <p:grpSp>
          <p:nvGrpSpPr>
            <p:cNvPr id="46" name="Gruppieren 85">
              <a:extLst>
                <a:ext uri="{FF2B5EF4-FFF2-40B4-BE49-F238E27FC236}">
                  <a16:creationId xmlns:a16="http://schemas.microsoft.com/office/drawing/2014/main" id="{516EECBF-8761-49DA-C186-D8B0BD4C3B71}"/>
                </a:ext>
              </a:extLst>
            </p:cNvPr>
            <p:cNvGrpSpPr/>
            <p:nvPr/>
          </p:nvGrpSpPr>
          <p:grpSpPr>
            <a:xfrm>
              <a:off x="7460430" y="4839555"/>
              <a:ext cx="4464000" cy="602549"/>
              <a:chOff x="4441372" y="2111647"/>
              <a:chExt cx="4464000" cy="602549"/>
            </a:xfrm>
          </p:grpSpPr>
          <p:sp>
            <p:nvSpPr>
              <p:cNvPr id="48" name="Oval 10">
                <a:extLst>
                  <a:ext uri="{FF2B5EF4-FFF2-40B4-BE49-F238E27FC236}">
                    <a16:creationId xmlns:a16="http://schemas.microsoft.com/office/drawing/2014/main" id="{0B5E8632-69C3-E937-A994-B800FEB4DA8D}"/>
                  </a:ext>
                </a:extLst>
              </p:cNvPr>
              <p:cNvSpPr/>
              <p:nvPr/>
            </p:nvSpPr>
            <p:spPr>
              <a:xfrm>
                <a:off x="4441372" y="2210196"/>
                <a:ext cx="504000" cy="504000"/>
              </a:xfrm>
              <a:prstGeom prst="ellipse">
                <a:avLst/>
              </a:prstGeom>
              <a:solidFill>
                <a:srgbClr val="ED1C24"/>
              </a:solidFill>
              <a:ln w="9525" cap="flat" cmpd="sng" algn="ctr">
                <a:solidFill>
                  <a:srgbClr val="ED1C2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F1E4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49" name="Straight Connector 57">
                <a:extLst>
                  <a:ext uri="{FF2B5EF4-FFF2-40B4-BE49-F238E27FC236}">
                    <a16:creationId xmlns:a16="http://schemas.microsoft.com/office/drawing/2014/main" id="{D01FA5F8-2B74-AA99-8B73-F7A4D62EE4B9}"/>
                  </a:ext>
                </a:extLst>
              </p:cNvPr>
              <p:cNvCxnSpPr>
                <a:cxnSpLocks/>
                <a:stCxn id="48" idx="6"/>
              </p:cNvCxnSpPr>
              <p:nvPr/>
            </p:nvCxnSpPr>
            <p:spPr>
              <a:xfrm>
                <a:off x="4945372" y="2462196"/>
                <a:ext cx="3960000" cy="0"/>
              </a:xfrm>
              <a:prstGeom prst="line">
                <a:avLst/>
              </a:prstGeom>
              <a:solidFill>
                <a:srgbClr val="ED1C24"/>
              </a:solidFill>
              <a:ln w="19050" cap="flat" cmpd="sng" algn="ctr">
                <a:solidFill>
                  <a:srgbClr val="ED1C24"/>
                </a:solidFill>
                <a:prstDash val="solid"/>
                <a:headEnd type="none"/>
                <a:tailEnd type="oval" w="lg" len="lg"/>
              </a:ln>
              <a:effectLst/>
            </p:spPr>
          </p:cxnSp>
          <p:sp>
            <p:nvSpPr>
              <p:cNvPr id="50" name="Textfeld 89">
                <a:extLst>
                  <a:ext uri="{FF2B5EF4-FFF2-40B4-BE49-F238E27FC236}">
                    <a16:creationId xmlns:a16="http://schemas.microsoft.com/office/drawing/2014/main" id="{B2D60C00-A36F-CBE6-D779-0DF04232509D}"/>
                  </a:ext>
                </a:extLst>
              </p:cNvPr>
              <p:cNvSpPr txBox="1"/>
              <p:nvPr/>
            </p:nvSpPr>
            <p:spPr>
              <a:xfrm>
                <a:off x="4993435" y="2111647"/>
                <a:ext cx="32104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D1C24"/>
                  </a:buClr>
                  <a:buSzTx/>
                  <a:buFontTx/>
                  <a:buNone/>
                  <a:tabLst/>
                  <a:defRPr/>
                </a:pPr>
                <a:r>
                  <a:rPr kumimoji="0" lang="cs-C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C7474"/>
                    </a:solidFill>
                    <a:effectLst/>
                    <a:uLnTx/>
                    <a:uFillTx/>
                    <a:latin typeface="Segoe UI"/>
                    <a:ea typeface="Verdana" panose="020B0604030504040204" pitchFamily="34" charset="0"/>
                    <a:cs typeface="Segoe UI" panose="020B0502040204020203" pitchFamily="34" charset="0"/>
                  </a:rPr>
                  <a:t>Celková efektivita zařízení</a:t>
                </a:r>
                <a:endPara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C7474"/>
                  </a:solidFill>
                  <a:effectLst/>
                  <a:uLnTx/>
                  <a:uFillTx/>
                  <a:latin typeface="Segoe UI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24E5AFEE-4D96-083A-23B8-CAFAA95109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303" y="5068246"/>
              <a:ext cx="296411" cy="243716"/>
            </a:xfrm>
            <a:custGeom>
              <a:avLst/>
              <a:gdLst>
                <a:gd name="T0" fmla="*/ 414 w 444"/>
                <a:gd name="T1" fmla="*/ 172 h 365"/>
                <a:gd name="T2" fmla="*/ 392 w 444"/>
                <a:gd name="T3" fmla="*/ 0 h 365"/>
                <a:gd name="T4" fmla="*/ 0 w 444"/>
                <a:gd name="T5" fmla="*/ 22 h 365"/>
                <a:gd name="T6" fmla="*/ 22 w 444"/>
                <a:gd name="T7" fmla="*/ 283 h 365"/>
                <a:gd name="T8" fmla="*/ 144 w 444"/>
                <a:gd name="T9" fmla="*/ 355 h 365"/>
                <a:gd name="T10" fmla="*/ 118 w 444"/>
                <a:gd name="T11" fmla="*/ 360 h 365"/>
                <a:gd name="T12" fmla="*/ 291 w 444"/>
                <a:gd name="T13" fmla="*/ 365 h 365"/>
                <a:gd name="T14" fmla="*/ 291 w 444"/>
                <a:gd name="T15" fmla="*/ 355 h 365"/>
                <a:gd name="T16" fmla="*/ 254 w 444"/>
                <a:gd name="T17" fmla="*/ 283 h 365"/>
                <a:gd name="T18" fmla="*/ 326 w 444"/>
                <a:gd name="T19" fmla="*/ 348 h 365"/>
                <a:gd name="T20" fmla="*/ 427 w 444"/>
                <a:gd name="T21" fmla="*/ 365 h 365"/>
                <a:gd name="T22" fmla="*/ 444 w 444"/>
                <a:gd name="T23" fmla="*/ 189 h 365"/>
                <a:gd name="T24" fmla="*/ 10 w 444"/>
                <a:gd name="T25" fmla="*/ 22 h 365"/>
                <a:gd name="T26" fmla="*/ 392 w 444"/>
                <a:gd name="T27" fmla="*/ 9 h 365"/>
                <a:gd name="T28" fmla="*/ 404 w 444"/>
                <a:gd name="T29" fmla="*/ 36 h 365"/>
                <a:gd name="T30" fmla="*/ 10 w 444"/>
                <a:gd name="T31" fmla="*/ 22 h 365"/>
                <a:gd name="T32" fmla="*/ 158 w 444"/>
                <a:gd name="T33" fmla="*/ 355 h 365"/>
                <a:gd name="T34" fmla="*/ 245 w 444"/>
                <a:gd name="T35" fmla="*/ 283 h 365"/>
                <a:gd name="T36" fmla="*/ 259 w 444"/>
                <a:gd name="T37" fmla="*/ 355 h 365"/>
                <a:gd name="T38" fmla="*/ 22 w 444"/>
                <a:gd name="T39" fmla="*/ 273 h 365"/>
                <a:gd name="T40" fmla="*/ 10 w 444"/>
                <a:gd name="T41" fmla="*/ 247 h 365"/>
                <a:gd name="T42" fmla="*/ 326 w 444"/>
                <a:gd name="T43" fmla="*/ 273 h 365"/>
                <a:gd name="T44" fmla="*/ 326 w 444"/>
                <a:gd name="T45" fmla="*/ 237 h 365"/>
                <a:gd name="T46" fmla="*/ 10 w 444"/>
                <a:gd name="T47" fmla="*/ 45 h 365"/>
                <a:gd name="T48" fmla="*/ 404 w 444"/>
                <a:gd name="T49" fmla="*/ 172 h 365"/>
                <a:gd name="T50" fmla="*/ 326 w 444"/>
                <a:gd name="T51" fmla="*/ 189 h 365"/>
                <a:gd name="T52" fmla="*/ 427 w 444"/>
                <a:gd name="T53" fmla="*/ 355 h 365"/>
                <a:gd name="T54" fmla="*/ 336 w 444"/>
                <a:gd name="T55" fmla="*/ 348 h 365"/>
                <a:gd name="T56" fmla="*/ 434 w 444"/>
                <a:gd name="T57" fmla="*/ 339 h 365"/>
                <a:gd name="T58" fmla="*/ 434 w 444"/>
                <a:gd name="T59" fmla="*/ 329 h 365"/>
                <a:gd name="T60" fmla="*/ 336 w 444"/>
                <a:gd name="T61" fmla="*/ 205 h 365"/>
                <a:gd name="T62" fmla="*/ 434 w 444"/>
                <a:gd name="T63" fmla="*/ 329 h 365"/>
                <a:gd name="T64" fmla="*/ 336 w 444"/>
                <a:gd name="T65" fmla="*/ 196 h 365"/>
                <a:gd name="T66" fmla="*/ 343 w 444"/>
                <a:gd name="T67" fmla="*/ 181 h 365"/>
                <a:gd name="T68" fmla="*/ 434 w 444"/>
                <a:gd name="T69" fmla="*/ 189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4" h="365">
                  <a:moveTo>
                    <a:pt x="427" y="172"/>
                  </a:moveTo>
                  <a:cubicBezTo>
                    <a:pt x="414" y="172"/>
                    <a:pt x="414" y="172"/>
                    <a:pt x="414" y="17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10"/>
                    <a:pt x="404" y="0"/>
                    <a:pt x="39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3"/>
                    <a:pt x="10" y="283"/>
                    <a:pt x="22" y="283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161" y="319"/>
                    <a:pt x="154" y="355"/>
                    <a:pt x="144" y="355"/>
                  </a:cubicBezTo>
                  <a:cubicBezTo>
                    <a:pt x="123" y="355"/>
                    <a:pt x="123" y="355"/>
                    <a:pt x="123" y="355"/>
                  </a:cubicBezTo>
                  <a:cubicBezTo>
                    <a:pt x="120" y="355"/>
                    <a:pt x="118" y="358"/>
                    <a:pt x="118" y="360"/>
                  </a:cubicBezTo>
                  <a:cubicBezTo>
                    <a:pt x="118" y="363"/>
                    <a:pt x="120" y="365"/>
                    <a:pt x="123" y="365"/>
                  </a:cubicBezTo>
                  <a:cubicBezTo>
                    <a:pt x="291" y="365"/>
                    <a:pt x="291" y="365"/>
                    <a:pt x="291" y="365"/>
                  </a:cubicBezTo>
                  <a:cubicBezTo>
                    <a:pt x="294" y="365"/>
                    <a:pt x="296" y="363"/>
                    <a:pt x="296" y="360"/>
                  </a:cubicBezTo>
                  <a:cubicBezTo>
                    <a:pt x="296" y="358"/>
                    <a:pt x="294" y="355"/>
                    <a:pt x="291" y="355"/>
                  </a:cubicBezTo>
                  <a:cubicBezTo>
                    <a:pt x="273" y="355"/>
                    <a:pt x="273" y="355"/>
                    <a:pt x="273" y="355"/>
                  </a:cubicBezTo>
                  <a:cubicBezTo>
                    <a:pt x="264" y="355"/>
                    <a:pt x="256" y="319"/>
                    <a:pt x="254" y="283"/>
                  </a:cubicBezTo>
                  <a:cubicBezTo>
                    <a:pt x="326" y="283"/>
                    <a:pt x="326" y="283"/>
                    <a:pt x="326" y="283"/>
                  </a:cubicBezTo>
                  <a:cubicBezTo>
                    <a:pt x="326" y="348"/>
                    <a:pt x="326" y="348"/>
                    <a:pt x="326" y="348"/>
                  </a:cubicBezTo>
                  <a:cubicBezTo>
                    <a:pt x="326" y="357"/>
                    <a:pt x="334" y="365"/>
                    <a:pt x="343" y="365"/>
                  </a:cubicBezTo>
                  <a:cubicBezTo>
                    <a:pt x="427" y="365"/>
                    <a:pt x="427" y="365"/>
                    <a:pt x="427" y="365"/>
                  </a:cubicBezTo>
                  <a:cubicBezTo>
                    <a:pt x="436" y="365"/>
                    <a:pt x="444" y="357"/>
                    <a:pt x="444" y="348"/>
                  </a:cubicBezTo>
                  <a:cubicBezTo>
                    <a:pt x="444" y="189"/>
                    <a:pt x="444" y="189"/>
                    <a:pt x="444" y="189"/>
                  </a:cubicBezTo>
                  <a:cubicBezTo>
                    <a:pt x="444" y="179"/>
                    <a:pt x="436" y="172"/>
                    <a:pt x="427" y="172"/>
                  </a:cubicBezTo>
                  <a:close/>
                  <a:moveTo>
                    <a:pt x="10" y="22"/>
                  </a:moveTo>
                  <a:cubicBezTo>
                    <a:pt x="10" y="15"/>
                    <a:pt x="15" y="9"/>
                    <a:pt x="22" y="9"/>
                  </a:cubicBezTo>
                  <a:cubicBezTo>
                    <a:pt x="392" y="9"/>
                    <a:pt x="392" y="9"/>
                    <a:pt x="392" y="9"/>
                  </a:cubicBezTo>
                  <a:cubicBezTo>
                    <a:pt x="399" y="9"/>
                    <a:pt x="404" y="15"/>
                    <a:pt x="404" y="22"/>
                  </a:cubicBezTo>
                  <a:cubicBezTo>
                    <a:pt x="404" y="36"/>
                    <a:pt x="404" y="36"/>
                    <a:pt x="404" y="36"/>
                  </a:cubicBezTo>
                  <a:cubicBezTo>
                    <a:pt x="10" y="36"/>
                    <a:pt x="10" y="36"/>
                    <a:pt x="10" y="36"/>
                  </a:cubicBezTo>
                  <a:lnTo>
                    <a:pt x="10" y="22"/>
                  </a:lnTo>
                  <a:close/>
                  <a:moveTo>
                    <a:pt x="259" y="355"/>
                  </a:moveTo>
                  <a:cubicBezTo>
                    <a:pt x="158" y="355"/>
                    <a:pt x="158" y="355"/>
                    <a:pt x="158" y="355"/>
                  </a:cubicBezTo>
                  <a:cubicBezTo>
                    <a:pt x="169" y="338"/>
                    <a:pt x="172" y="301"/>
                    <a:pt x="172" y="283"/>
                  </a:cubicBezTo>
                  <a:cubicBezTo>
                    <a:pt x="245" y="283"/>
                    <a:pt x="245" y="283"/>
                    <a:pt x="245" y="283"/>
                  </a:cubicBezTo>
                  <a:cubicBezTo>
                    <a:pt x="245" y="290"/>
                    <a:pt x="246" y="305"/>
                    <a:pt x="249" y="320"/>
                  </a:cubicBezTo>
                  <a:cubicBezTo>
                    <a:pt x="251" y="336"/>
                    <a:pt x="255" y="348"/>
                    <a:pt x="259" y="355"/>
                  </a:cubicBezTo>
                  <a:close/>
                  <a:moveTo>
                    <a:pt x="326" y="273"/>
                  </a:moveTo>
                  <a:cubicBezTo>
                    <a:pt x="22" y="273"/>
                    <a:pt x="22" y="273"/>
                    <a:pt x="22" y="273"/>
                  </a:cubicBezTo>
                  <a:cubicBezTo>
                    <a:pt x="15" y="273"/>
                    <a:pt x="10" y="268"/>
                    <a:pt x="10" y="261"/>
                  </a:cubicBezTo>
                  <a:cubicBezTo>
                    <a:pt x="10" y="247"/>
                    <a:pt x="10" y="247"/>
                    <a:pt x="10" y="247"/>
                  </a:cubicBezTo>
                  <a:cubicBezTo>
                    <a:pt x="326" y="247"/>
                    <a:pt x="326" y="247"/>
                    <a:pt x="326" y="247"/>
                  </a:cubicBezTo>
                  <a:lnTo>
                    <a:pt x="326" y="273"/>
                  </a:lnTo>
                  <a:close/>
                  <a:moveTo>
                    <a:pt x="326" y="189"/>
                  </a:moveTo>
                  <a:cubicBezTo>
                    <a:pt x="326" y="237"/>
                    <a:pt x="326" y="237"/>
                    <a:pt x="326" y="237"/>
                  </a:cubicBezTo>
                  <a:cubicBezTo>
                    <a:pt x="10" y="237"/>
                    <a:pt x="10" y="237"/>
                    <a:pt x="10" y="237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404" y="45"/>
                    <a:pt x="404" y="45"/>
                    <a:pt x="404" y="45"/>
                  </a:cubicBezTo>
                  <a:cubicBezTo>
                    <a:pt x="404" y="172"/>
                    <a:pt x="404" y="172"/>
                    <a:pt x="404" y="172"/>
                  </a:cubicBezTo>
                  <a:cubicBezTo>
                    <a:pt x="343" y="172"/>
                    <a:pt x="343" y="172"/>
                    <a:pt x="343" y="172"/>
                  </a:cubicBezTo>
                  <a:cubicBezTo>
                    <a:pt x="334" y="172"/>
                    <a:pt x="326" y="179"/>
                    <a:pt x="326" y="189"/>
                  </a:cubicBezTo>
                  <a:close/>
                  <a:moveTo>
                    <a:pt x="434" y="348"/>
                  </a:moveTo>
                  <a:cubicBezTo>
                    <a:pt x="434" y="352"/>
                    <a:pt x="431" y="355"/>
                    <a:pt x="427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39" y="355"/>
                    <a:pt x="336" y="352"/>
                    <a:pt x="336" y="348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434" y="339"/>
                    <a:pt x="434" y="339"/>
                    <a:pt x="434" y="339"/>
                  </a:cubicBezTo>
                  <a:lnTo>
                    <a:pt x="434" y="348"/>
                  </a:lnTo>
                  <a:close/>
                  <a:moveTo>
                    <a:pt x="434" y="329"/>
                  </a:moveTo>
                  <a:cubicBezTo>
                    <a:pt x="336" y="329"/>
                    <a:pt x="336" y="329"/>
                    <a:pt x="336" y="329"/>
                  </a:cubicBezTo>
                  <a:cubicBezTo>
                    <a:pt x="336" y="205"/>
                    <a:pt x="336" y="205"/>
                    <a:pt x="336" y="205"/>
                  </a:cubicBezTo>
                  <a:cubicBezTo>
                    <a:pt x="434" y="205"/>
                    <a:pt x="434" y="205"/>
                    <a:pt x="434" y="205"/>
                  </a:cubicBezTo>
                  <a:lnTo>
                    <a:pt x="434" y="329"/>
                  </a:lnTo>
                  <a:close/>
                  <a:moveTo>
                    <a:pt x="434" y="196"/>
                  </a:moveTo>
                  <a:cubicBezTo>
                    <a:pt x="336" y="196"/>
                    <a:pt x="336" y="196"/>
                    <a:pt x="336" y="196"/>
                  </a:cubicBezTo>
                  <a:cubicBezTo>
                    <a:pt x="336" y="189"/>
                    <a:pt x="336" y="189"/>
                    <a:pt x="336" y="189"/>
                  </a:cubicBezTo>
                  <a:cubicBezTo>
                    <a:pt x="336" y="184"/>
                    <a:pt x="339" y="181"/>
                    <a:pt x="343" y="181"/>
                  </a:cubicBezTo>
                  <a:cubicBezTo>
                    <a:pt x="427" y="181"/>
                    <a:pt x="427" y="181"/>
                    <a:pt x="427" y="181"/>
                  </a:cubicBezTo>
                  <a:cubicBezTo>
                    <a:pt x="431" y="181"/>
                    <a:pt x="434" y="184"/>
                    <a:pt x="434" y="189"/>
                  </a:cubicBezTo>
                  <a:lnTo>
                    <a:pt x="434" y="1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D0921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</p:grpSp>
      <p:sp>
        <p:nvSpPr>
          <p:cNvPr id="15" name="Nadpis 1">
            <a:extLst>
              <a:ext uri="{FF2B5EF4-FFF2-40B4-BE49-F238E27FC236}">
                <a16:creationId xmlns:a16="http://schemas.microsoft.com/office/drawing/2014/main" id="{D0D9F06C-D0FD-5094-D66E-7EF940983191}"/>
              </a:ext>
            </a:extLst>
          </p:cNvPr>
          <p:cNvSpPr txBox="1">
            <a:spLocks/>
          </p:cNvSpPr>
          <p:nvPr/>
        </p:nvSpPr>
        <p:spPr bwMode="gray">
          <a:xfrm>
            <a:off x="286531" y="5334377"/>
            <a:ext cx="4290733" cy="622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/>
          <a:lstStyle>
            <a:lvl1pPr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4800" dirty="0">
                <a:solidFill>
                  <a:srgbClr val="ED1C24"/>
                </a:solidFill>
                <a:latin typeface="BORKISHAND" panose="00000400000000000000" pitchFamily="2" charset="0"/>
              </a:rPr>
              <a:t>Transparentnost</a:t>
            </a:r>
            <a:endParaRPr lang="cs-CZ" sz="4800" dirty="0">
              <a:solidFill>
                <a:srgbClr val="ED1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8404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Současné přístupy ve vývoji a inovacích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+mj-lt"/>
                <a:cs typeface="Calibri" panose="020F0502020204030204" pitchFamily="34" charset="0"/>
              </a:rPr>
              <a:t>Kompetence</a:t>
            </a:r>
            <a:r>
              <a:rPr lang="cs-CZ" dirty="0">
                <a:latin typeface="+mj-lt"/>
              </a:rPr>
              <a:t>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Zaměření vývoje ●  </a:t>
            </a:r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Systémový vývoj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21</a:t>
            </a:fld>
            <a:endParaRPr lang="de-DE" altLang="de-DE" dirty="0"/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0D9F06C-D0FD-5094-D66E-7EF940983191}"/>
              </a:ext>
            </a:extLst>
          </p:cNvPr>
          <p:cNvSpPr txBox="1">
            <a:spLocks/>
          </p:cNvSpPr>
          <p:nvPr/>
        </p:nvSpPr>
        <p:spPr bwMode="gray">
          <a:xfrm>
            <a:off x="8152404" y="1371766"/>
            <a:ext cx="5273705" cy="622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/>
          <a:lstStyle>
            <a:lvl1pPr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4800" dirty="0">
                <a:solidFill>
                  <a:srgbClr val="4F5556"/>
                </a:solidFill>
                <a:latin typeface="BORKISHAND" panose="00000400000000000000" pitchFamily="2" charset="0"/>
              </a:rPr>
              <a:t>Hlídací pes</a:t>
            </a:r>
            <a:endParaRPr lang="cs-CZ" sz="4800" dirty="0">
              <a:solidFill>
                <a:srgbClr val="4F5556"/>
              </a:solidFill>
            </a:endParaRPr>
          </a:p>
        </p:txBody>
      </p:sp>
      <p:pic>
        <p:nvPicPr>
          <p:cNvPr id="5" name="Grafik 27">
            <a:extLst>
              <a:ext uri="{FF2B5EF4-FFF2-40B4-BE49-F238E27FC236}">
                <a16:creationId xmlns:a16="http://schemas.microsoft.com/office/drawing/2014/main" id="{3A3D323B-BA41-3F88-6057-99B199558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668328"/>
            <a:ext cx="2772072" cy="4531278"/>
          </a:xfrm>
          <a:prstGeom prst="rect">
            <a:avLst/>
          </a:prstGeom>
          <a:ln>
            <a:solidFill>
              <a:srgbClr val="6C7474"/>
            </a:solidFill>
          </a:ln>
        </p:spPr>
      </p:pic>
      <p:grpSp>
        <p:nvGrpSpPr>
          <p:cNvPr id="6" name="Gruppieren 28">
            <a:extLst>
              <a:ext uri="{FF2B5EF4-FFF2-40B4-BE49-F238E27FC236}">
                <a16:creationId xmlns:a16="http://schemas.microsoft.com/office/drawing/2014/main" id="{0CFB2D99-F9E0-7A1C-04A4-EC9E7BD35B71}"/>
              </a:ext>
            </a:extLst>
          </p:cNvPr>
          <p:cNvGrpSpPr/>
          <p:nvPr/>
        </p:nvGrpSpPr>
        <p:grpSpPr>
          <a:xfrm>
            <a:off x="3901667" y="2137047"/>
            <a:ext cx="5252763" cy="1075929"/>
            <a:chOff x="4441372" y="1887030"/>
            <a:chExt cx="5252763" cy="1075929"/>
          </a:xfrm>
        </p:grpSpPr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38C904D5-1709-2E41-0CE3-C9F10BCF18F6}"/>
                </a:ext>
              </a:extLst>
            </p:cNvPr>
            <p:cNvSpPr/>
            <p:nvPr/>
          </p:nvSpPr>
          <p:spPr>
            <a:xfrm>
              <a:off x="4441372" y="2210196"/>
              <a:ext cx="752763" cy="752763"/>
            </a:xfrm>
            <a:prstGeom prst="ellipse">
              <a:avLst/>
            </a:prstGeom>
            <a:solidFill>
              <a:srgbClr val="ED1C24"/>
            </a:solidFill>
            <a:ln w="9525" cap="flat" cmpd="sng" algn="ctr">
              <a:solidFill>
                <a:srgbClr val="ED1C2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F1E46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718D73C2-39D6-973D-2789-7A8B32F1D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5703" y="2408322"/>
              <a:ext cx="364101" cy="356512"/>
            </a:xfrm>
            <a:custGeom>
              <a:avLst/>
              <a:gdLst>
                <a:gd name="T0" fmla="*/ 492 w 800"/>
                <a:gd name="T1" fmla="*/ 141 h 784"/>
                <a:gd name="T2" fmla="*/ 442 w 800"/>
                <a:gd name="T3" fmla="*/ 733 h 784"/>
                <a:gd name="T4" fmla="*/ 523 w 800"/>
                <a:gd name="T5" fmla="*/ 784 h 784"/>
                <a:gd name="T6" fmla="*/ 574 w 800"/>
                <a:gd name="T7" fmla="*/ 192 h 784"/>
                <a:gd name="T8" fmla="*/ 542 w 800"/>
                <a:gd name="T9" fmla="*/ 733 h 784"/>
                <a:gd name="T10" fmla="*/ 492 w 800"/>
                <a:gd name="T11" fmla="*/ 752 h 784"/>
                <a:gd name="T12" fmla="*/ 474 w 800"/>
                <a:gd name="T13" fmla="*/ 192 h 784"/>
                <a:gd name="T14" fmla="*/ 523 w 800"/>
                <a:gd name="T15" fmla="*/ 173 h 784"/>
                <a:gd name="T16" fmla="*/ 542 w 800"/>
                <a:gd name="T17" fmla="*/ 733 h 784"/>
                <a:gd name="T18" fmla="*/ 50 w 800"/>
                <a:gd name="T19" fmla="*/ 453 h 784"/>
                <a:gd name="T20" fmla="*/ 0 w 800"/>
                <a:gd name="T21" fmla="*/ 733 h 784"/>
                <a:gd name="T22" fmla="*/ 81 w 800"/>
                <a:gd name="T23" fmla="*/ 784 h 784"/>
                <a:gd name="T24" fmla="*/ 132 w 800"/>
                <a:gd name="T25" fmla="*/ 504 h 784"/>
                <a:gd name="T26" fmla="*/ 100 w 800"/>
                <a:gd name="T27" fmla="*/ 733 h 784"/>
                <a:gd name="T28" fmla="*/ 50 w 800"/>
                <a:gd name="T29" fmla="*/ 752 h 784"/>
                <a:gd name="T30" fmla="*/ 31 w 800"/>
                <a:gd name="T31" fmla="*/ 504 h 784"/>
                <a:gd name="T32" fmla="*/ 81 w 800"/>
                <a:gd name="T33" fmla="*/ 485 h 784"/>
                <a:gd name="T34" fmla="*/ 100 w 800"/>
                <a:gd name="T35" fmla="*/ 733 h 784"/>
                <a:gd name="T36" fmla="*/ 718 w 800"/>
                <a:gd name="T37" fmla="*/ 0 h 784"/>
                <a:gd name="T38" fmla="*/ 668 w 800"/>
                <a:gd name="T39" fmla="*/ 733 h 784"/>
                <a:gd name="T40" fmla="*/ 749 w 800"/>
                <a:gd name="T41" fmla="*/ 784 h 784"/>
                <a:gd name="T42" fmla="*/ 800 w 800"/>
                <a:gd name="T43" fmla="*/ 51 h 784"/>
                <a:gd name="T44" fmla="*/ 768 w 800"/>
                <a:gd name="T45" fmla="*/ 733 h 784"/>
                <a:gd name="T46" fmla="*/ 718 w 800"/>
                <a:gd name="T47" fmla="*/ 752 h 784"/>
                <a:gd name="T48" fmla="*/ 700 w 800"/>
                <a:gd name="T49" fmla="*/ 51 h 784"/>
                <a:gd name="T50" fmla="*/ 749 w 800"/>
                <a:gd name="T51" fmla="*/ 32 h 784"/>
                <a:gd name="T52" fmla="*/ 768 w 800"/>
                <a:gd name="T53" fmla="*/ 733 h 784"/>
                <a:gd name="T54" fmla="*/ 265 w 800"/>
                <a:gd name="T55" fmla="*/ 304 h 784"/>
                <a:gd name="T56" fmla="*/ 215 w 800"/>
                <a:gd name="T57" fmla="*/ 733 h 784"/>
                <a:gd name="T58" fmla="*/ 296 w 800"/>
                <a:gd name="T59" fmla="*/ 784 h 784"/>
                <a:gd name="T60" fmla="*/ 347 w 800"/>
                <a:gd name="T61" fmla="*/ 355 h 784"/>
                <a:gd name="T62" fmla="*/ 296 w 800"/>
                <a:gd name="T63" fmla="*/ 752 h 784"/>
                <a:gd name="T64" fmla="*/ 247 w 800"/>
                <a:gd name="T65" fmla="*/ 733 h 784"/>
                <a:gd name="T66" fmla="*/ 265 w 800"/>
                <a:gd name="T67" fmla="*/ 336 h 784"/>
                <a:gd name="T68" fmla="*/ 315 w 800"/>
                <a:gd name="T69" fmla="*/ 355 h 784"/>
                <a:gd name="T70" fmla="*/ 315 w 800"/>
                <a:gd name="T71" fmla="*/ 733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00" h="784">
                  <a:moveTo>
                    <a:pt x="523" y="141"/>
                  </a:moveTo>
                  <a:cubicBezTo>
                    <a:pt x="492" y="141"/>
                    <a:pt x="492" y="141"/>
                    <a:pt x="492" y="141"/>
                  </a:cubicBezTo>
                  <a:cubicBezTo>
                    <a:pt x="464" y="141"/>
                    <a:pt x="442" y="164"/>
                    <a:pt x="442" y="192"/>
                  </a:cubicBezTo>
                  <a:cubicBezTo>
                    <a:pt x="442" y="733"/>
                    <a:pt x="442" y="733"/>
                    <a:pt x="442" y="733"/>
                  </a:cubicBezTo>
                  <a:cubicBezTo>
                    <a:pt x="442" y="761"/>
                    <a:pt x="464" y="784"/>
                    <a:pt x="492" y="784"/>
                  </a:cubicBezTo>
                  <a:cubicBezTo>
                    <a:pt x="523" y="784"/>
                    <a:pt x="523" y="784"/>
                    <a:pt x="523" y="784"/>
                  </a:cubicBezTo>
                  <a:cubicBezTo>
                    <a:pt x="551" y="784"/>
                    <a:pt x="574" y="761"/>
                    <a:pt x="574" y="733"/>
                  </a:cubicBezTo>
                  <a:cubicBezTo>
                    <a:pt x="574" y="192"/>
                    <a:pt x="574" y="192"/>
                    <a:pt x="574" y="192"/>
                  </a:cubicBezTo>
                  <a:cubicBezTo>
                    <a:pt x="574" y="164"/>
                    <a:pt x="551" y="141"/>
                    <a:pt x="523" y="141"/>
                  </a:cubicBezTo>
                  <a:close/>
                  <a:moveTo>
                    <a:pt x="542" y="733"/>
                  </a:moveTo>
                  <a:cubicBezTo>
                    <a:pt x="542" y="743"/>
                    <a:pt x="533" y="752"/>
                    <a:pt x="523" y="752"/>
                  </a:cubicBezTo>
                  <a:cubicBezTo>
                    <a:pt x="492" y="752"/>
                    <a:pt x="492" y="752"/>
                    <a:pt x="492" y="752"/>
                  </a:cubicBezTo>
                  <a:cubicBezTo>
                    <a:pt x="482" y="752"/>
                    <a:pt x="474" y="743"/>
                    <a:pt x="474" y="733"/>
                  </a:cubicBezTo>
                  <a:cubicBezTo>
                    <a:pt x="474" y="192"/>
                    <a:pt x="474" y="192"/>
                    <a:pt x="474" y="192"/>
                  </a:cubicBezTo>
                  <a:cubicBezTo>
                    <a:pt x="474" y="181"/>
                    <a:pt x="482" y="173"/>
                    <a:pt x="492" y="173"/>
                  </a:cubicBezTo>
                  <a:cubicBezTo>
                    <a:pt x="523" y="173"/>
                    <a:pt x="523" y="173"/>
                    <a:pt x="523" y="173"/>
                  </a:cubicBezTo>
                  <a:cubicBezTo>
                    <a:pt x="533" y="173"/>
                    <a:pt x="542" y="181"/>
                    <a:pt x="542" y="192"/>
                  </a:cubicBezTo>
                  <a:lnTo>
                    <a:pt x="542" y="733"/>
                  </a:lnTo>
                  <a:close/>
                  <a:moveTo>
                    <a:pt x="81" y="453"/>
                  </a:moveTo>
                  <a:cubicBezTo>
                    <a:pt x="50" y="453"/>
                    <a:pt x="50" y="453"/>
                    <a:pt x="50" y="453"/>
                  </a:cubicBezTo>
                  <a:cubicBezTo>
                    <a:pt x="22" y="453"/>
                    <a:pt x="0" y="476"/>
                    <a:pt x="0" y="504"/>
                  </a:cubicBezTo>
                  <a:cubicBezTo>
                    <a:pt x="0" y="733"/>
                    <a:pt x="0" y="733"/>
                    <a:pt x="0" y="733"/>
                  </a:cubicBezTo>
                  <a:cubicBezTo>
                    <a:pt x="0" y="761"/>
                    <a:pt x="22" y="784"/>
                    <a:pt x="50" y="784"/>
                  </a:cubicBezTo>
                  <a:cubicBezTo>
                    <a:pt x="81" y="784"/>
                    <a:pt x="81" y="784"/>
                    <a:pt x="81" y="784"/>
                  </a:cubicBezTo>
                  <a:cubicBezTo>
                    <a:pt x="109" y="784"/>
                    <a:pt x="132" y="761"/>
                    <a:pt x="132" y="733"/>
                  </a:cubicBezTo>
                  <a:cubicBezTo>
                    <a:pt x="132" y="504"/>
                    <a:pt x="132" y="504"/>
                    <a:pt x="132" y="504"/>
                  </a:cubicBezTo>
                  <a:cubicBezTo>
                    <a:pt x="132" y="476"/>
                    <a:pt x="109" y="453"/>
                    <a:pt x="81" y="453"/>
                  </a:cubicBezTo>
                  <a:close/>
                  <a:moveTo>
                    <a:pt x="100" y="733"/>
                  </a:moveTo>
                  <a:cubicBezTo>
                    <a:pt x="100" y="743"/>
                    <a:pt x="91" y="752"/>
                    <a:pt x="81" y="752"/>
                  </a:cubicBezTo>
                  <a:cubicBezTo>
                    <a:pt x="50" y="752"/>
                    <a:pt x="50" y="752"/>
                    <a:pt x="50" y="752"/>
                  </a:cubicBezTo>
                  <a:cubicBezTo>
                    <a:pt x="40" y="752"/>
                    <a:pt x="31" y="743"/>
                    <a:pt x="31" y="733"/>
                  </a:cubicBezTo>
                  <a:cubicBezTo>
                    <a:pt x="31" y="504"/>
                    <a:pt x="31" y="504"/>
                    <a:pt x="31" y="504"/>
                  </a:cubicBezTo>
                  <a:cubicBezTo>
                    <a:pt x="31" y="494"/>
                    <a:pt x="40" y="485"/>
                    <a:pt x="50" y="485"/>
                  </a:cubicBezTo>
                  <a:cubicBezTo>
                    <a:pt x="81" y="485"/>
                    <a:pt x="81" y="485"/>
                    <a:pt x="81" y="485"/>
                  </a:cubicBezTo>
                  <a:cubicBezTo>
                    <a:pt x="91" y="485"/>
                    <a:pt x="100" y="494"/>
                    <a:pt x="100" y="504"/>
                  </a:cubicBezTo>
                  <a:lnTo>
                    <a:pt x="100" y="733"/>
                  </a:lnTo>
                  <a:close/>
                  <a:moveTo>
                    <a:pt x="749" y="0"/>
                  </a:moveTo>
                  <a:cubicBezTo>
                    <a:pt x="718" y="0"/>
                    <a:pt x="718" y="0"/>
                    <a:pt x="718" y="0"/>
                  </a:cubicBezTo>
                  <a:cubicBezTo>
                    <a:pt x="690" y="0"/>
                    <a:pt x="668" y="23"/>
                    <a:pt x="668" y="51"/>
                  </a:cubicBezTo>
                  <a:cubicBezTo>
                    <a:pt x="668" y="733"/>
                    <a:pt x="668" y="733"/>
                    <a:pt x="668" y="733"/>
                  </a:cubicBezTo>
                  <a:cubicBezTo>
                    <a:pt x="668" y="761"/>
                    <a:pt x="690" y="784"/>
                    <a:pt x="718" y="784"/>
                  </a:cubicBezTo>
                  <a:cubicBezTo>
                    <a:pt x="749" y="784"/>
                    <a:pt x="749" y="784"/>
                    <a:pt x="749" y="784"/>
                  </a:cubicBezTo>
                  <a:cubicBezTo>
                    <a:pt x="777" y="784"/>
                    <a:pt x="800" y="761"/>
                    <a:pt x="800" y="733"/>
                  </a:cubicBezTo>
                  <a:cubicBezTo>
                    <a:pt x="800" y="51"/>
                    <a:pt x="800" y="51"/>
                    <a:pt x="800" y="51"/>
                  </a:cubicBezTo>
                  <a:cubicBezTo>
                    <a:pt x="800" y="23"/>
                    <a:pt x="777" y="0"/>
                    <a:pt x="749" y="0"/>
                  </a:cubicBezTo>
                  <a:close/>
                  <a:moveTo>
                    <a:pt x="768" y="733"/>
                  </a:moveTo>
                  <a:cubicBezTo>
                    <a:pt x="768" y="743"/>
                    <a:pt x="759" y="752"/>
                    <a:pt x="749" y="752"/>
                  </a:cubicBezTo>
                  <a:cubicBezTo>
                    <a:pt x="718" y="752"/>
                    <a:pt x="718" y="752"/>
                    <a:pt x="718" y="752"/>
                  </a:cubicBezTo>
                  <a:cubicBezTo>
                    <a:pt x="708" y="752"/>
                    <a:pt x="700" y="743"/>
                    <a:pt x="700" y="733"/>
                  </a:cubicBezTo>
                  <a:cubicBezTo>
                    <a:pt x="700" y="51"/>
                    <a:pt x="700" y="51"/>
                    <a:pt x="700" y="51"/>
                  </a:cubicBezTo>
                  <a:cubicBezTo>
                    <a:pt x="700" y="41"/>
                    <a:pt x="708" y="32"/>
                    <a:pt x="718" y="32"/>
                  </a:cubicBezTo>
                  <a:cubicBezTo>
                    <a:pt x="749" y="32"/>
                    <a:pt x="749" y="32"/>
                    <a:pt x="749" y="32"/>
                  </a:cubicBezTo>
                  <a:cubicBezTo>
                    <a:pt x="759" y="32"/>
                    <a:pt x="768" y="41"/>
                    <a:pt x="768" y="51"/>
                  </a:cubicBezTo>
                  <a:lnTo>
                    <a:pt x="768" y="733"/>
                  </a:lnTo>
                  <a:close/>
                  <a:moveTo>
                    <a:pt x="296" y="304"/>
                  </a:moveTo>
                  <a:cubicBezTo>
                    <a:pt x="265" y="304"/>
                    <a:pt x="265" y="304"/>
                    <a:pt x="265" y="304"/>
                  </a:cubicBezTo>
                  <a:cubicBezTo>
                    <a:pt x="238" y="304"/>
                    <a:pt x="215" y="327"/>
                    <a:pt x="215" y="355"/>
                  </a:cubicBezTo>
                  <a:cubicBezTo>
                    <a:pt x="215" y="733"/>
                    <a:pt x="215" y="733"/>
                    <a:pt x="215" y="733"/>
                  </a:cubicBezTo>
                  <a:cubicBezTo>
                    <a:pt x="215" y="761"/>
                    <a:pt x="238" y="784"/>
                    <a:pt x="265" y="784"/>
                  </a:cubicBezTo>
                  <a:cubicBezTo>
                    <a:pt x="296" y="784"/>
                    <a:pt x="296" y="784"/>
                    <a:pt x="296" y="784"/>
                  </a:cubicBezTo>
                  <a:cubicBezTo>
                    <a:pt x="324" y="784"/>
                    <a:pt x="347" y="761"/>
                    <a:pt x="347" y="733"/>
                  </a:cubicBezTo>
                  <a:cubicBezTo>
                    <a:pt x="347" y="355"/>
                    <a:pt x="347" y="355"/>
                    <a:pt x="347" y="355"/>
                  </a:cubicBezTo>
                  <a:cubicBezTo>
                    <a:pt x="347" y="327"/>
                    <a:pt x="324" y="304"/>
                    <a:pt x="296" y="304"/>
                  </a:cubicBezTo>
                  <a:close/>
                  <a:moveTo>
                    <a:pt x="296" y="752"/>
                  </a:moveTo>
                  <a:cubicBezTo>
                    <a:pt x="265" y="752"/>
                    <a:pt x="265" y="752"/>
                    <a:pt x="265" y="752"/>
                  </a:cubicBezTo>
                  <a:cubicBezTo>
                    <a:pt x="255" y="752"/>
                    <a:pt x="247" y="743"/>
                    <a:pt x="247" y="733"/>
                  </a:cubicBezTo>
                  <a:cubicBezTo>
                    <a:pt x="247" y="355"/>
                    <a:pt x="247" y="355"/>
                    <a:pt x="247" y="355"/>
                  </a:cubicBezTo>
                  <a:cubicBezTo>
                    <a:pt x="247" y="344"/>
                    <a:pt x="255" y="336"/>
                    <a:pt x="265" y="336"/>
                  </a:cubicBezTo>
                  <a:cubicBezTo>
                    <a:pt x="296" y="336"/>
                    <a:pt x="296" y="336"/>
                    <a:pt x="296" y="336"/>
                  </a:cubicBezTo>
                  <a:cubicBezTo>
                    <a:pt x="307" y="336"/>
                    <a:pt x="315" y="344"/>
                    <a:pt x="315" y="355"/>
                  </a:cubicBezTo>
                  <a:cubicBezTo>
                    <a:pt x="315" y="733"/>
                    <a:pt x="315" y="733"/>
                    <a:pt x="315" y="733"/>
                  </a:cubicBezTo>
                  <a:cubicBezTo>
                    <a:pt x="315" y="733"/>
                    <a:pt x="315" y="733"/>
                    <a:pt x="315" y="733"/>
                  </a:cubicBezTo>
                  <a:cubicBezTo>
                    <a:pt x="315" y="743"/>
                    <a:pt x="307" y="752"/>
                    <a:pt x="296" y="7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CD0921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  <p:cxnSp>
          <p:nvCxnSpPr>
            <p:cNvPr id="51" name="Straight Connector 57">
              <a:extLst>
                <a:ext uri="{FF2B5EF4-FFF2-40B4-BE49-F238E27FC236}">
                  <a16:creationId xmlns:a16="http://schemas.microsoft.com/office/drawing/2014/main" id="{8A221815-DA0A-EA19-6C9E-DDBBB3C338F3}"/>
                </a:ext>
              </a:extLst>
            </p:cNvPr>
            <p:cNvCxnSpPr>
              <a:cxnSpLocks/>
              <a:stCxn id="8" idx="6"/>
            </p:cNvCxnSpPr>
            <p:nvPr/>
          </p:nvCxnSpPr>
          <p:spPr>
            <a:xfrm>
              <a:off x="5194135" y="2586578"/>
              <a:ext cx="4500000" cy="0"/>
            </a:xfrm>
            <a:prstGeom prst="line">
              <a:avLst/>
            </a:prstGeom>
            <a:solidFill>
              <a:srgbClr val="ED1C24"/>
            </a:solidFill>
            <a:ln w="19050" cap="flat" cmpd="sng" algn="ctr">
              <a:solidFill>
                <a:srgbClr val="ED1C24"/>
              </a:solidFill>
              <a:prstDash val="solid"/>
              <a:headEnd type="none"/>
              <a:tailEnd type="oval" w="lg" len="lg"/>
            </a:ln>
            <a:effectLst/>
          </p:spPr>
        </p:cxnSp>
        <p:sp>
          <p:nvSpPr>
            <p:cNvPr id="52" name="Textfeld 32">
              <a:extLst>
                <a:ext uri="{FF2B5EF4-FFF2-40B4-BE49-F238E27FC236}">
                  <a16:creationId xmlns:a16="http://schemas.microsoft.com/office/drawing/2014/main" id="{41DE169D-DE1E-E135-AD37-95CC00CD8CDC}"/>
                </a:ext>
              </a:extLst>
            </p:cNvPr>
            <p:cNvSpPr txBox="1"/>
            <p:nvPr/>
          </p:nvSpPr>
          <p:spPr>
            <a:xfrm>
              <a:off x="5316058" y="1887030"/>
              <a:ext cx="8578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6C7474"/>
                  </a:solidFill>
                  <a:effectLst/>
                  <a:uLnTx/>
                  <a:uFillTx/>
                  <a:latin typeface="Segoe UI"/>
                  <a:ea typeface="ＭＳ Ｐゴシック" pitchFamily="34" charset="-128"/>
                  <a:cs typeface="Arial" charset="0"/>
                </a:rPr>
                <a:t>01</a:t>
              </a:r>
            </a:p>
          </p:txBody>
        </p:sp>
        <p:sp>
          <p:nvSpPr>
            <p:cNvPr id="53" name="Textfeld 33">
              <a:extLst>
                <a:ext uri="{FF2B5EF4-FFF2-40B4-BE49-F238E27FC236}">
                  <a16:creationId xmlns:a16="http://schemas.microsoft.com/office/drawing/2014/main" id="{6FCDC3E7-6A44-2E8C-99E7-6787EFA61798}"/>
                </a:ext>
              </a:extLst>
            </p:cNvPr>
            <p:cNvSpPr txBox="1"/>
            <p:nvPr/>
          </p:nvSpPr>
          <p:spPr>
            <a:xfrm>
              <a:off x="6299261" y="1979263"/>
              <a:ext cx="32104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C7474"/>
                  </a:solidFill>
                  <a:effectLst/>
                  <a:uLnTx/>
                  <a:uFillTx/>
                  <a:latin typeface="Segoe UI"/>
                  <a:ea typeface="Verdana" panose="020B0604030504040204" pitchFamily="34" charset="0"/>
                  <a:cs typeface="Segoe UI" panose="020B0502040204020203" pitchFamily="34" charset="0"/>
                </a:rPr>
                <a:t>Měření a analýza dat všech pohonů na lince</a:t>
              </a: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6C7474"/>
                </a:solidFill>
                <a:effectLst/>
                <a:uLnTx/>
                <a:uFillTx/>
                <a:latin typeface="Segoe UI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4" name="Gruppieren 34">
            <a:extLst>
              <a:ext uri="{FF2B5EF4-FFF2-40B4-BE49-F238E27FC236}">
                <a16:creationId xmlns:a16="http://schemas.microsoft.com/office/drawing/2014/main" id="{080C9750-2780-C63E-5BC2-BB8CC77AF03B}"/>
              </a:ext>
            </a:extLst>
          </p:cNvPr>
          <p:cNvGrpSpPr/>
          <p:nvPr/>
        </p:nvGrpSpPr>
        <p:grpSpPr>
          <a:xfrm>
            <a:off x="4998833" y="3352568"/>
            <a:ext cx="5252763" cy="1075929"/>
            <a:chOff x="4730992" y="3198339"/>
            <a:chExt cx="5252763" cy="1075929"/>
          </a:xfrm>
        </p:grpSpPr>
        <p:grpSp>
          <p:nvGrpSpPr>
            <p:cNvPr id="55" name="Gruppieren 35">
              <a:extLst>
                <a:ext uri="{FF2B5EF4-FFF2-40B4-BE49-F238E27FC236}">
                  <a16:creationId xmlns:a16="http://schemas.microsoft.com/office/drawing/2014/main" id="{B0D5773E-CC16-2B78-5497-400B54F98CED}"/>
                </a:ext>
              </a:extLst>
            </p:cNvPr>
            <p:cNvGrpSpPr/>
            <p:nvPr/>
          </p:nvGrpSpPr>
          <p:grpSpPr>
            <a:xfrm>
              <a:off x="4730992" y="3198339"/>
              <a:ext cx="5252763" cy="1075929"/>
              <a:chOff x="4441372" y="1887030"/>
              <a:chExt cx="5252763" cy="1075929"/>
            </a:xfrm>
          </p:grpSpPr>
          <p:sp>
            <p:nvSpPr>
              <p:cNvPr id="57" name="Oval 10">
                <a:extLst>
                  <a:ext uri="{FF2B5EF4-FFF2-40B4-BE49-F238E27FC236}">
                    <a16:creationId xmlns:a16="http://schemas.microsoft.com/office/drawing/2014/main" id="{1CBAAB1F-B586-F59A-E935-53F3A8972ECF}"/>
                  </a:ext>
                </a:extLst>
              </p:cNvPr>
              <p:cNvSpPr/>
              <p:nvPr/>
            </p:nvSpPr>
            <p:spPr>
              <a:xfrm>
                <a:off x="4441372" y="2210196"/>
                <a:ext cx="752763" cy="752763"/>
              </a:xfrm>
              <a:prstGeom prst="ellipse">
                <a:avLst/>
              </a:prstGeom>
              <a:solidFill>
                <a:srgbClr val="ED1C24"/>
              </a:solidFill>
              <a:ln w="9525" cap="flat" cmpd="sng" algn="ctr">
                <a:solidFill>
                  <a:srgbClr val="ED1C2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F1E4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4037F94-5321-F67C-818B-AAA9A329AC41}"/>
                  </a:ext>
                </a:extLst>
              </p:cNvPr>
              <p:cNvCxnSpPr>
                <a:cxnSpLocks/>
                <a:stCxn id="57" idx="6"/>
              </p:cNvCxnSpPr>
              <p:nvPr/>
            </p:nvCxnSpPr>
            <p:spPr>
              <a:xfrm>
                <a:off x="5194135" y="2586578"/>
                <a:ext cx="4500000" cy="0"/>
              </a:xfrm>
              <a:prstGeom prst="line">
                <a:avLst/>
              </a:prstGeom>
              <a:solidFill>
                <a:srgbClr val="ED1C24"/>
              </a:solidFill>
              <a:ln w="19050" cap="flat" cmpd="sng" algn="ctr">
                <a:solidFill>
                  <a:srgbClr val="ED1C24"/>
                </a:solidFill>
                <a:prstDash val="solid"/>
                <a:headEnd type="none"/>
                <a:tailEnd type="oval" w="lg" len="lg"/>
              </a:ln>
              <a:effectLst/>
            </p:spPr>
          </p:cxnSp>
          <p:sp>
            <p:nvSpPr>
              <p:cNvPr id="59" name="Textfeld 39">
                <a:extLst>
                  <a:ext uri="{FF2B5EF4-FFF2-40B4-BE49-F238E27FC236}">
                    <a16:creationId xmlns:a16="http://schemas.microsoft.com/office/drawing/2014/main" id="{9BC2490F-D2DE-2EA9-A77A-375F417529B0}"/>
                  </a:ext>
                </a:extLst>
              </p:cNvPr>
              <p:cNvSpPr txBox="1"/>
              <p:nvPr/>
            </p:nvSpPr>
            <p:spPr>
              <a:xfrm>
                <a:off x="5316058" y="1887030"/>
                <a:ext cx="85786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C7474"/>
                    </a:solidFill>
                    <a:effectLst/>
                    <a:uLnTx/>
                    <a:uFillTx/>
                    <a:latin typeface="Segoe UI"/>
                    <a:ea typeface="ＭＳ Ｐゴシック" pitchFamily="34" charset="-128"/>
                    <a:cs typeface="Arial" charset="0"/>
                  </a:rPr>
                  <a:t>02</a:t>
                </a:r>
              </a:p>
            </p:txBody>
          </p:sp>
          <p:sp>
            <p:nvSpPr>
              <p:cNvPr id="60" name="Textfeld 40">
                <a:extLst>
                  <a:ext uri="{FF2B5EF4-FFF2-40B4-BE49-F238E27FC236}">
                    <a16:creationId xmlns:a16="http://schemas.microsoft.com/office/drawing/2014/main" id="{B7BC7C59-02E7-8C48-18D8-C78FA3B102C7}"/>
                  </a:ext>
                </a:extLst>
              </p:cNvPr>
              <p:cNvSpPr txBox="1"/>
              <p:nvPr/>
            </p:nvSpPr>
            <p:spPr>
              <a:xfrm>
                <a:off x="6299260" y="1979263"/>
                <a:ext cx="33513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C7474"/>
                    </a:solidFill>
                    <a:effectLst/>
                    <a:uLnTx/>
                    <a:uFillTx/>
                    <a:latin typeface="Segoe UI"/>
                    <a:ea typeface="Verdana" panose="020B0604030504040204" pitchFamily="34" charset="0"/>
                    <a:cs typeface="Segoe UI" panose="020B0502040204020203" pitchFamily="34" charset="0"/>
                  </a:rPr>
                  <a:t>Hlášení určeným osobám v případě překročení nastavených hodnot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C7474"/>
                  </a:solidFill>
                  <a:effectLst/>
                  <a:uLnTx/>
                  <a:uFillTx/>
                  <a:latin typeface="Segoe UI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56" name="Freeform 37">
              <a:extLst>
                <a:ext uri="{FF2B5EF4-FFF2-40B4-BE49-F238E27FC236}">
                  <a16:creationId xmlns:a16="http://schemas.microsoft.com/office/drawing/2014/main" id="{4DEC3F64-455C-2063-6546-86B010EEB42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958836" y="3694680"/>
              <a:ext cx="297075" cy="406411"/>
            </a:xfrm>
            <a:custGeom>
              <a:avLst/>
              <a:gdLst>
                <a:gd name="T0" fmla="*/ 673 w 800"/>
                <a:gd name="T1" fmla="*/ 673 h 1094"/>
                <a:gd name="T2" fmla="*/ 126 w 800"/>
                <a:gd name="T3" fmla="*/ 631 h 1094"/>
                <a:gd name="T4" fmla="*/ 126 w 800"/>
                <a:gd name="T5" fmla="*/ 926 h 1094"/>
                <a:gd name="T6" fmla="*/ 673 w 800"/>
                <a:gd name="T7" fmla="*/ 884 h 1094"/>
                <a:gd name="T8" fmla="*/ 126 w 800"/>
                <a:gd name="T9" fmla="*/ 926 h 1094"/>
                <a:gd name="T10" fmla="*/ 673 w 800"/>
                <a:gd name="T11" fmla="*/ 547 h 1094"/>
                <a:gd name="T12" fmla="*/ 126 w 800"/>
                <a:gd name="T13" fmla="*/ 505 h 1094"/>
                <a:gd name="T14" fmla="*/ 126 w 800"/>
                <a:gd name="T15" fmla="*/ 800 h 1094"/>
                <a:gd name="T16" fmla="*/ 673 w 800"/>
                <a:gd name="T17" fmla="*/ 758 h 1094"/>
                <a:gd name="T18" fmla="*/ 126 w 800"/>
                <a:gd name="T19" fmla="*/ 800 h 1094"/>
                <a:gd name="T20" fmla="*/ 673 w 800"/>
                <a:gd name="T21" fmla="*/ 42 h 1094"/>
                <a:gd name="T22" fmla="*/ 631 w 800"/>
                <a:gd name="T23" fmla="*/ 0 h 1094"/>
                <a:gd name="T24" fmla="*/ 505 w 800"/>
                <a:gd name="T25" fmla="*/ 42 h 1094"/>
                <a:gd name="T26" fmla="*/ 463 w 800"/>
                <a:gd name="T27" fmla="*/ 0 h 1094"/>
                <a:gd name="T28" fmla="*/ 337 w 800"/>
                <a:gd name="T29" fmla="*/ 42 h 1094"/>
                <a:gd name="T30" fmla="*/ 294 w 800"/>
                <a:gd name="T31" fmla="*/ 0 h 1094"/>
                <a:gd name="T32" fmla="*/ 168 w 800"/>
                <a:gd name="T33" fmla="*/ 42 h 1094"/>
                <a:gd name="T34" fmla="*/ 126 w 800"/>
                <a:gd name="T35" fmla="*/ 0 h 1094"/>
                <a:gd name="T36" fmla="*/ 84 w 800"/>
                <a:gd name="T37" fmla="*/ 42 h 1094"/>
                <a:gd name="T38" fmla="*/ 0 w 800"/>
                <a:gd name="T39" fmla="*/ 1010 h 1094"/>
                <a:gd name="T40" fmla="*/ 716 w 800"/>
                <a:gd name="T41" fmla="*/ 1094 h 1094"/>
                <a:gd name="T42" fmla="*/ 800 w 800"/>
                <a:gd name="T43" fmla="*/ 126 h 1094"/>
                <a:gd name="T44" fmla="*/ 758 w 800"/>
                <a:gd name="T45" fmla="*/ 1010 h 1094"/>
                <a:gd name="T46" fmla="*/ 84 w 800"/>
                <a:gd name="T47" fmla="*/ 1052 h 1094"/>
                <a:gd name="T48" fmla="*/ 42 w 800"/>
                <a:gd name="T49" fmla="*/ 126 h 1094"/>
                <a:gd name="T50" fmla="*/ 126 w 800"/>
                <a:gd name="T51" fmla="*/ 84 h 1094"/>
                <a:gd name="T52" fmla="*/ 168 w 800"/>
                <a:gd name="T53" fmla="*/ 126 h 1094"/>
                <a:gd name="T54" fmla="*/ 294 w 800"/>
                <a:gd name="T55" fmla="*/ 84 h 1094"/>
                <a:gd name="T56" fmla="*/ 337 w 800"/>
                <a:gd name="T57" fmla="*/ 126 h 1094"/>
                <a:gd name="T58" fmla="*/ 463 w 800"/>
                <a:gd name="T59" fmla="*/ 84 h 1094"/>
                <a:gd name="T60" fmla="*/ 505 w 800"/>
                <a:gd name="T61" fmla="*/ 126 h 1094"/>
                <a:gd name="T62" fmla="*/ 631 w 800"/>
                <a:gd name="T63" fmla="*/ 84 h 1094"/>
                <a:gd name="T64" fmla="*/ 673 w 800"/>
                <a:gd name="T65" fmla="*/ 126 h 1094"/>
                <a:gd name="T66" fmla="*/ 716 w 800"/>
                <a:gd name="T67" fmla="*/ 84 h 1094"/>
                <a:gd name="T68" fmla="*/ 758 w 800"/>
                <a:gd name="T69" fmla="*/ 1010 h 1094"/>
                <a:gd name="T70" fmla="*/ 673 w 800"/>
                <a:gd name="T71" fmla="*/ 421 h 1094"/>
                <a:gd name="T72" fmla="*/ 126 w 800"/>
                <a:gd name="T73" fmla="*/ 379 h 1094"/>
                <a:gd name="T74" fmla="*/ 126 w 800"/>
                <a:gd name="T75" fmla="*/ 294 h 1094"/>
                <a:gd name="T76" fmla="*/ 673 w 800"/>
                <a:gd name="T77" fmla="*/ 252 h 1094"/>
                <a:gd name="T78" fmla="*/ 126 w 800"/>
                <a:gd name="T79" fmla="*/ 294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00" h="1094">
                  <a:moveTo>
                    <a:pt x="126" y="673"/>
                  </a:moveTo>
                  <a:cubicBezTo>
                    <a:pt x="673" y="673"/>
                    <a:pt x="673" y="673"/>
                    <a:pt x="673" y="673"/>
                  </a:cubicBezTo>
                  <a:cubicBezTo>
                    <a:pt x="673" y="631"/>
                    <a:pt x="673" y="631"/>
                    <a:pt x="673" y="631"/>
                  </a:cubicBezTo>
                  <a:cubicBezTo>
                    <a:pt x="126" y="631"/>
                    <a:pt x="126" y="631"/>
                    <a:pt x="126" y="631"/>
                  </a:cubicBezTo>
                  <a:lnTo>
                    <a:pt x="126" y="673"/>
                  </a:lnTo>
                  <a:close/>
                  <a:moveTo>
                    <a:pt x="126" y="926"/>
                  </a:moveTo>
                  <a:cubicBezTo>
                    <a:pt x="673" y="926"/>
                    <a:pt x="673" y="926"/>
                    <a:pt x="673" y="926"/>
                  </a:cubicBezTo>
                  <a:cubicBezTo>
                    <a:pt x="673" y="884"/>
                    <a:pt x="673" y="884"/>
                    <a:pt x="673" y="884"/>
                  </a:cubicBezTo>
                  <a:cubicBezTo>
                    <a:pt x="126" y="884"/>
                    <a:pt x="126" y="884"/>
                    <a:pt x="126" y="884"/>
                  </a:cubicBezTo>
                  <a:lnTo>
                    <a:pt x="126" y="926"/>
                  </a:lnTo>
                  <a:close/>
                  <a:moveTo>
                    <a:pt x="126" y="547"/>
                  </a:moveTo>
                  <a:cubicBezTo>
                    <a:pt x="673" y="547"/>
                    <a:pt x="673" y="547"/>
                    <a:pt x="673" y="547"/>
                  </a:cubicBezTo>
                  <a:cubicBezTo>
                    <a:pt x="673" y="505"/>
                    <a:pt x="673" y="505"/>
                    <a:pt x="673" y="505"/>
                  </a:cubicBezTo>
                  <a:cubicBezTo>
                    <a:pt x="126" y="505"/>
                    <a:pt x="126" y="505"/>
                    <a:pt x="126" y="505"/>
                  </a:cubicBezTo>
                  <a:lnTo>
                    <a:pt x="126" y="547"/>
                  </a:lnTo>
                  <a:close/>
                  <a:moveTo>
                    <a:pt x="126" y="800"/>
                  </a:moveTo>
                  <a:cubicBezTo>
                    <a:pt x="673" y="800"/>
                    <a:pt x="673" y="800"/>
                    <a:pt x="673" y="800"/>
                  </a:cubicBezTo>
                  <a:cubicBezTo>
                    <a:pt x="673" y="758"/>
                    <a:pt x="673" y="758"/>
                    <a:pt x="673" y="758"/>
                  </a:cubicBezTo>
                  <a:cubicBezTo>
                    <a:pt x="126" y="758"/>
                    <a:pt x="126" y="758"/>
                    <a:pt x="126" y="758"/>
                  </a:cubicBezTo>
                  <a:lnTo>
                    <a:pt x="126" y="800"/>
                  </a:lnTo>
                  <a:close/>
                  <a:moveTo>
                    <a:pt x="716" y="42"/>
                  </a:moveTo>
                  <a:cubicBezTo>
                    <a:pt x="673" y="42"/>
                    <a:pt x="673" y="42"/>
                    <a:pt x="673" y="42"/>
                  </a:cubicBezTo>
                  <a:cubicBezTo>
                    <a:pt x="673" y="0"/>
                    <a:pt x="673" y="0"/>
                    <a:pt x="673" y="0"/>
                  </a:cubicBezTo>
                  <a:cubicBezTo>
                    <a:pt x="631" y="0"/>
                    <a:pt x="631" y="0"/>
                    <a:pt x="631" y="0"/>
                  </a:cubicBezTo>
                  <a:cubicBezTo>
                    <a:pt x="631" y="42"/>
                    <a:pt x="631" y="42"/>
                    <a:pt x="631" y="42"/>
                  </a:cubicBezTo>
                  <a:cubicBezTo>
                    <a:pt x="505" y="42"/>
                    <a:pt x="505" y="42"/>
                    <a:pt x="505" y="42"/>
                  </a:cubicBezTo>
                  <a:cubicBezTo>
                    <a:pt x="505" y="0"/>
                    <a:pt x="505" y="0"/>
                    <a:pt x="505" y="0"/>
                  </a:cubicBezTo>
                  <a:cubicBezTo>
                    <a:pt x="463" y="0"/>
                    <a:pt x="463" y="0"/>
                    <a:pt x="463" y="0"/>
                  </a:cubicBezTo>
                  <a:cubicBezTo>
                    <a:pt x="463" y="42"/>
                    <a:pt x="463" y="42"/>
                    <a:pt x="463" y="42"/>
                  </a:cubicBezTo>
                  <a:cubicBezTo>
                    <a:pt x="337" y="42"/>
                    <a:pt x="337" y="42"/>
                    <a:pt x="337" y="42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94" y="42"/>
                    <a:pt x="294" y="42"/>
                    <a:pt x="294" y="42"/>
                  </a:cubicBezTo>
                  <a:cubicBezTo>
                    <a:pt x="168" y="42"/>
                    <a:pt x="168" y="42"/>
                    <a:pt x="168" y="42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42"/>
                    <a:pt x="126" y="42"/>
                    <a:pt x="126" y="4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38" y="42"/>
                    <a:pt x="0" y="80"/>
                    <a:pt x="0" y="126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56"/>
                    <a:pt x="38" y="1094"/>
                    <a:pt x="84" y="1094"/>
                  </a:cubicBezTo>
                  <a:cubicBezTo>
                    <a:pt x="716" y="1094"/>
                    <a:pt x="716" y="1094"/>
                    <a:pt x="716" y="1094"/>
                  </a:cubicBezTo>
                  <a:cubicBezTo>
                    <a:pt x="762" y="1094"/>
                    <a:pt x="800" y="1056"/>
                    <a:pt x="800" y="1010"/>
                  </a:cubicBezTo>
                  <a:cubicBezTo>
                    <a:pt x="800" y="126"/>
                    <a:pt x="800" y="126"/>
                    <a:pt x="800" y="126"/>
                  </a:cubicBezTo>
                  <a:cubicBezTo>
                    <a:pt x="800" y="80"/>
                    <a:pt x="762" y="42"/>
                    <a:pt x="716" y="42"/>
                  </a:cubicBezTo>
                  <a:close/>
                  <a:moveTo>
                    <a:pt x="758" y="1010"/>
                  </a:moveTo>
                  <a:cubicBezTo>
                    <a:pt x="758" y="1035"/>
                    <a:pt x="741" y="1052"/>
                    <a:pt x="716" y="1052"/>
                  </a:cubicBezTo>
                  <a:cubicBezTo>
                    <a:pt x="84" y="1052"/>
                    <a:pt x="84" y="1052"/>
                    <a:pt x="84" y="1052"/>
                  </a:cubicBezTo>
                  <a:cubicBezTo>
                    <a:pt x="63" y="1052"/>
                    <a:pt x="42" y="1035"/>
                    <a:pt x="42" y="1010"/>
                  </a:cubicBezTo>
                  <a:cubicBezTo>
                    <a:pt x="42" y="126"/>
                    <a:pt x="42" y="126"/>
                    <a:pt x="42" y="126"/>
                  </a:cubicBezTo>
                  <a:cubicBezTo>
                    <a:pt x="42" y="101"/>
                    <a:pt x="59" y="84"/>
                    <a:pt x="84" y="84"/>
                  </a:cubicBezTo>
                  <a:cubicBezTo>
                    <a:pt x="126" y="84"/>
                    <a:pt x="126" y="84"/>
                    <a:pt x="126" y="84"/>
                  </a:cubicBezTo>
                  <a:cubicBezTo>
                    <a:pt x="126" y="126"/>
                    <a:pt x="126" y="126"/>
                    <a:pt x="126" y="126"/>
                  </a:cubicBezTo>
                  <a:cubicBezTo>
                    <a:pt x="168" y="126"/>
                    <a:pt x="168" y="126"/>
                    <a:pt x="168" y="126"/>
                  </a:cubicBezTo>
                  <a:cubicBezTo>
                    <a:pt x="168" y="84"/>
                    <a:pt x="168" y="84"/>
                    <a:pt x="168" y="84"/>
                  </a:cubicBezTo>
                  <a:cubicBezTo>
                    <a:pt x="294" y="84"/>
                    <a:pt x="294" y="84"/>
                    <a:pt x="294" y="84"/>
                  </a:cubicBezTo>
                  <a:cubicBezTo>
                    <a:pt x="294" y="126"/>
                    <a:pt x="294" y="126"/>
                    <a:pt x="294" y="126"/>
                  </a:cubicBezTo>
                  <a:cubicBezTo>
                    <a:pt x="337" y="126"/>
                    <a:pt x="337" y="126"/>
                    <a:pt x="337" y="126"/>
                  </a:cubicBezTo>
                  <a:cubicBezTo>
                    <a:pt x="337" y="84"/>
                    <a:pt x="337" y="84"/>
                    <a:pt x="337" y="84"/>
                  </a:cubicBezTo>
                  <a:cubicBezTo>
                    <a:pt x="463" y="84"/>
                    <a:pt x="463" y="84"/>
                    <a:pt x="463" y="84"/>
                  </a:cubicBezTo>
                  <a:cubicBezTo>
                    <a:pt x="463" y="126"/>
                    <a:pt x="463" y="126"/>
                    <a:pt x="463" y="126"/>
                  </a:cubicBezTo>
                  <a:cubicBezTo>
                    <a:pt x="505" y="126"/>
                    <a:pt x="505" y="126"/>
                    <a:pt x="505" y="126"/>
                  </a:cubicBezTo>
                  <a:cubicBezTo>
                    <a:pt x="505" y="84"/>
                    <a:pt x="505" y="84"/>
                    <a:pt x="505" y="84"/>
                  </a:cubicBezTo>
                  <a:cubicBezTo>
                    <a:pt x="631" y="84"/>
                    <a:pt x="631" y="84"/>
                    <a:pt x="631" y="84"/>
                  </a:cubicBezTo>
                  <a:cubicBezTo>
                    <a:pt x="631" y="126"/>
                    <a:pt x="631" y="126"/>
                    <a:pt x="631" y="126"/>
                  </a:cubicBezTo>
                  <a:cubicBezTo>
                    <a:pt x="673" y="126"/>
                    <a:pt x="673" y="126"/>
                    <a:pt x="673" y="126"/>
                  </a:cubicBezTo>
                  <a:cubicBezTo>
                    <a:pt x="673" y="84"/>
                    <a:pt x="673" y="84"/>
                    <a:pt x="673" y="84"/>
                  </a:cubicBezTo>
                  <a:cubicBezTo>
                    <a:pt x="716" y="84"/>
                    <a:pt x="716" y="84"/>
                    <a:pt x="716" y="84"/>
                  </a:cubicBezTo>
                  <a:cubicBezTo>
                    <a:pt x="737" y="84"/>
                    <a:pt x="758" y="101"/>
                    <a:pt x="758" y="126"/>
                  </a:cubicBezTo>
                  <a:lnTo>
                    <a:pt x="758" y="1010"/>
                  </a:lnTo>
                  <a:close/>
                  <a:moveTo>
                    <a:pt x="126" y="421"/>
                  </a:moveTo>
                  <a:cubicBezTo>
                    <a:pt x="673" y="421"/>
                    <a:pt x="673" y="421"/>
                    <a:pt x="673" y="421"/>
                  </a:cubicBezTo>
                  <a:cubicBezTo>
                    <a:pt x="673" y="379"/>
                    <a:pt x="673" y="379"/>
                    <a:pt x="673" y="379"/>
                  </a:cubicBezTo>
                  <a:cubicBezTo>
                    <a:pt x="126" y="379"/>
                    <a:pt x="126" y="379"/>
                    <a:pt x="126" y="379"/>
                  </a:cubicBezTo>
                  <a:lnTo>
                    <a:pt x="126" y="421"/>
                  </a:lnTo>
                  <a:close/>
                  <a:moveTo>
                    <a:pt x="126" y="294"/>
                  </a:moveTo>
                  <a:cubicBezTo>
                    <a:pt x="673" y="294"/>
                    <a:pt x="673" y="294"/>
                    <a:pt x="673" y="294"/>
                  </a:cubicBezTo>
                  <a:cubicBezTo>
                    <a:pt x="673" y="252"/>
                    <a:pt x="673" y="252"/>
                    <a:pt x="673" y="252"/>
                  </a:cubicBezTo>
                  <a:cubicBezTo>
                    <a:pt x="126" y="252"/>
                    <a:pt x="126" y="252"/>
                    <a:pt x="126" y="252"/>
                  </a:cubicBezTo>
                  <a:lnTo>
                    <a:pt x="126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CD0921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</p:grpSp>
      <p:grpSp>
        <p:nvGrpSpPr>
          <p:cNvPr id="61" name="Gruppieren 41">
            <a:extLst>
              <a:ext uri="{FF2B5EF4-FFF2-40B4-BE49-F238E27FC236}">
                <a16:creationId xmlns:a16="http://schemas.microsoft.com/office/drawing/2014/main" id="{18D11587-81C0-08AC-EAE1-E34512FD4B97}"/>
              </a:ext>
            </a:extLst>
          </p:cNvPr>
          <p:cNvGrpSpPr/>
          <p:nvPr/>
        </p:nvGrpSpPr>
        <p:grpSpPr>
          <a:xfrm>
            <a:off x="6096000" y="4653136"/>
            <a:ext cx="5252763" cy="1075929"/>
            <a:chOff x="5483755" y="4401807"/>
            <a:chExt cx="5252763" cy="1075929"/>
          </a:xfrm>
        </p:grpSpPr>
        <p:grpSp>
          <p:nvGrpSpPr>
            <p:cNvPr id="62" name="Gruppieren 42">
              <a:extLst>
                <a:ext uri="{FF2B5EF4-FFF2-40B4-BE49-F238E27FC236}">
                  <a16:creationId xmlns:a16="http://schemas.microsoft.com/office/drawing/2014/main" id="{EF23C386-1F48-88EC-287D-D1DFAFE1562A}"/>
                </a:ext>
              </a:extLst>
            </p:cNvPr>
            <p:cNvGrpSpPr/>
            <p:nvPr/>
          </p:nvGrpSpPr>
          <p:grpSpPr>
            <a:xfrm>
              <a:off x="5483755" y="4401807"/>
              <a:ext cx="5252763" cy="1075929"/>
              <a:chOff x="4441372" y="1887030"/>
              <a:chExt cx="5252763" cy="1075929"/>
            </a:xfrm>
          </p:grpSpPr>
          <p:sp>
            <p:nvSpPr>
              <p:cNvPr id="64" name="Oval 10">
                <a:extLst>
                  <a:ext uri="{FF2B5EF4-FFF2-40B4-BE49-F238E27FC236}">
                    <a16:creationId xmlns:a16="http://schemas.microsoft.com/office/drawing/2014/main" id="{B00611D7-7DF2-05E0-7635-F7F6BB27F825}"/>
                  </a:ext>
                </a:extLst>
              </p:cNvPr>
              <p:cNvSpPr/>
              <p:nvPr/>
            </p:nvSpPr>
            <p:spPr>
              <a:xfrm>
                <a:off x="4441372" y="2210196"/>
                <a:ext cx="752763" cy="752763"/>
              </a:xfrm>
              <a:prstGeom prst="ellipse">
                <a:avLst/>
              </a:prstGeom>
              <a:solidFill>
                <a:srgbClr val="ED1C24"/>
              </a:solidFill>
              <a:ln w="9525" cap="flat" cmpd="sng" algn="ctr">
                <a:solidFill>
                  <a:srgbClr val="ED1C2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F1E46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cxnSp>
            <p:nvCxnSpPr>
              <p:cNvPr id="65" name="Straight Connector 57">
                <a:extLst>
                  <a:ext uri="{FF2B5EF4-FFF2-40B4-BE49-F238E27FC236}">
                    <a16:creationId xmlns:a16="http://schemas.microsoft.com/office/drawing/2014/main" id="{2777A531-2FFE-EC22-1BD0-627634F2A237}"/>
                  </a:ext>
                </a:extLst>
              </p:cNvPr>
              <p:cNvCxnSpPr>
                <a:cxnSpLocks/>
                <a:stCxn id="64" idx="6"/>
              </p:cNvCxnSpPr>
              <p:nvPr/>
            </p:nvCxnSpPr>
            <p:spPr>
              <a:xfrm>
                <a:off x="5194135" y="2586578"/>
                <a:ext cx="4500000" cy="0"/>
              </a:xfrm>
              <a:prstGeom prst="line">
                <a:avLst/>
              </a:prstGeom>
              <a:solidFill>
                <a:srgbClr val="ED1C24"/>
              </a:solidFill>
              <a:ln w="19050" cap="flat" cmpd="sng" algn="ctr">
                <a:solidFill>
                  <a:srgbClr val="ED1C24"/>
                </a:solidFill>
                <a:prstDash val="solid"/>
                <a:headEnd type="none"/>
                <a:tailEnd type="oval" w="lg" len="lg"/>
              </a:ln>
              <a:effectLst/>
            </p:spPr>
          </p:cxnSp>
          <p:sp>
            <p:nvSpPr>
              <p:cNvPr id="66" name="Textfeld 46">
                <a:extLst>
                  <a:ext uri="{FF2B5EF4-FFF2-40B4-BE49-F238E27FC236}">
                    <a16:creationId xmlns:a16="http://schemas.microsoft.com/office/drawing/2014/main" id="{E4146F7F-803A-C0EA-FD3B-C661A665256F}"/>
                  </a:ext>
                </a:extLst>
              </p:cNvPr>
              <p:cNvSpPr txBox="1"/>
              <p:nvPr/>
            </p:nvSpPr>
            <p:spPr>
              <a:xfrm>
                <a:off x="5316058" y="1887030"/>
                <a:ext cx="85786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C7474"/>
                    </a:solidFill>
                    <a:effectLst/>
                    <a:uLnTx/>
                    <a:uFillTx/>
                    <a:latin typeface="Segoe UI"/>
                    <a:ea typeface="ＭＳ Ｐゴシック" pitchFamily="34" charset="-128"/>
                    <a:cs typeface="Arial" charset="0"/>
                  </a:rPr>
                  <a:t>03</a:t>
                </a:r>
              </a:p>
            </p:txBody>
          </p:sp>
          <p:sp>
            <p:nvSpPr>
              <p:cNvPr id="67" name="Textfeld 47">
                <a:extLst>
                  <a:ext uri="{FF2B5EF4-FFF2-40B4-BE49-F238E27FC236}">
                    <a16:creationId xmlns:a16="http://schemas.microsoft.com/office/drawing/2014/main" id="{C8F8B121-F7AA-14CB-1089-F284B4C4C384}"/>
                  </a:ext>
                </a:extLst>
              </p:cNvPr>
              <p:cNvSpPr txBox="1"/>
              <p:nvPr/>
            </p:nvSpPr>
            <p:spPr>
              <a:xfrm>
                <a:off x="6299261" y="1979263"/>
                <a:ext cx="32479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C7474"/>
                    </a:solidFill>
                    <a:effectLst/>
                    <a:uLnTx/>
                    <a:uFillTx/>
                    <a:latin typeface="Segoe UI"/>
                    <a:ea typeface="Verdana" panose="020B0604030504040204" pitchFamily="34" charset="0"/>
                    <a:cs typeface="Segoe UI" panose="020B0502040204020203" pitchFamily="34" charset="0"/>
                  </a:rPr>
                  <a:t>Identifikace potenciálních poruch a asistence při preventivní údržbě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6C7474"/>
                  </a:solidFill>
                  <a:effectLst/>
                  <a:uLnTx/>
                  <a:uFillTx/>
                  <a:latin typeface="Segoe UI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B5A4D755-845A-67E9-3887-2B3AB41A47D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692446" y="4898148"/>
              <a:ext cx="335379" cy="406411"/>
            </a:xfrm>
            <a:custGeom>
              <a:avLst/>
              <a:gdLst>
                <a:gd name="T0" fmla="*/ 487 w 800"/>
                <a:gd name="T1" fmla="*/ 761 h 969"/>
                <a:gd name="T2" fmla="*/ 487 w 800"/>
                <a:gd name="T3" fmla="*/ 605 h 969"/>
                <a:gd name="T4" fmla="*/ 136 w 800"/>
                <a:gd name="T5" fmla="*/ 254 h 969"/>
                <a:gd name="T6" fmla="*/ 275 w 800"/>
                <a:gd name="T7" fmla="*/ 254 h 969"/>
                <a:gd name="T8" fmla="*/ 275 w 800"/>
                <a:gd name="T9" fmla="*/ 211 h 969"/>
                <a:gd name="T10" fmla="*/ 64 w 800"/>
                <a:gd name="T11" fmla="*/ 211 h 969"/>
                <a:gd name="T12" fmla="*/ 64 w 800"/>
                <a:gd name="T13" fmla="*/ 423 h 969"/>
                <a:gd name="T14" fmla="*/ 106 w 800"/>
                <a:gd name="T15" fmla="*/ 423 h 969"/>
                <a:gd name="T16" fmla="*/ 106 w 800"/>
                <a:gd name="T17" fmla="*/ 283 h 969"/>
                <a:gd name="T18" fmla="*/ 445 w 800"/>
                <a:gd name="T19" fmla="*/ 622 h 969"/>
                <a:gd name="T20" fmla="*/ 445 w 800"/>
                <a:gd name="T21" fmla="*/ 761 h 969"/>
                <a:gd name="T22" fmla="*/ 360 w 800"/>
                <a:gd name="T23" fmla="*/ 863 h 969"/>
                <a:gd name="T24" fmla="*/ 466 w 800"/>
                <a:gd name="T25" fmla="*/ 969 h 969"/>
                <a:gd name="T26" fmla="*/ 572 w 800"/>
                <a:gd name="T27" fmla="*/ 863 h 969"/>
                <a:gd name="T28" fmla="*/ 487 w 800"/>
                <a:gd name="T29" fmla="*/ 761 h 969"/>
                <a:gd name="T30" fmla="*/ 466 w 800"/>
                <a:gd name="T31" fmla="*/ 931 h 969"/>
                <a:gd name="T32" fmla="*/ 403 w 800"/>
                <a:gd name="T33" fmla="*/ 867 h 969"/>
                <a:gd name="T34" fmla="*/ 466 w 800"/>
                <a:gd name="T35" fmla="*/ 804 h 969"/>
                <a:gd name="T36" fmla="*/ 529 w 800"/>
                <a:gd name="T37" fmla="*/ 867 h 969"/>
                <a:gd name="T38" fmla="*/ 466 w 800"/>
                <a:gd name="T39" fmla="*/ 931 h 969"/>
                <a:gd name="T40" fmla="*/ 178 w 800"/>
                <a:gd name="T41" fmla="*/ 592 h 969"/>
                <a:gd name="T42" fmla="*/ 106 w 800"/>
                <a:gd name="T43" fmla="*/ 668 h 969"/>
                <a:gd name="T44" fmla="*/ 30 w 800"/>
                <a:gd name="T45" fmla="*/ 592 h 969"/>
                <a:gd name="T46" fmla="*/ 0 w 800"/>
                <a:gd name="T47" fmla="*/ 622 h 969"/>
                <a:gd name="T48" fmla="*/ 77 w 800"/>
                <a:gd name="T49" fmla="*/ 698 h 969"/>
                <a:gd name="T50" fmla="*/ 0 w 800"/>
                <a:gd name="T51" fmla="*/ 770 h 969"/>
                <a:gd name="T52" fmla="*/ 30 w 800"/>
                <a:gd name="T53" fmla="*/ 800 h 969"/>
                <a:gd name="T54" fmla="*/ 106 w 800"/>
                <a:gd name="T55" fmla="*/ 728 h 969"/>
                <a:gd name="T56" fmla="*/ 178 w 800"/>
                <a:gd name="T57" fmla="*/ 800 h 969"/>
                <a:gd name="T58" fmla="*/ 208 w 800"/>
                <a:gd name="T59" fmla="*/ 770 h 969"/>
                <a:gd name="T60" fmla="*/ 136 w 800"/>
                <a:gd name="T61" fmla="*/ 698 h 969"/>
                <a:gd name="T62" fmla="*/ 208 w 800"/>
                <a:gd name="T63" fmla="*/ 622 h 969"/>
                <a:gd name="T64" fmla="*/ 178 w 800"/>
                <a:gd name="T65" fmla="*/ 592 h 969"/>
                <a:gd name="T66" fmla="*/ 800 w 800"/>
                <a:gd name="T67" fmla="*/ 325 h 969"/>
                <a:gd name="T68" fmla="*/ 771 w 800"/>
                <a:gd name="T69" fmla="*/ 296 h 969"/>
                <a:gd name="T70" fmla="*/ 699 w 800"/>
                <a:gd name="T71" fmla="*/ 372 h 969"/>
                <a:gd name="T72" fmla="*/ 623 w 800"/>
                <a:gd name="T73" fmla="*/ 296 h 969"/>
                <a:gd name="T74" fmla="*/ 593 w 800"/>
                <a:gd name="T75" fmla="*/ 325 h 969"/>
                <a:gd name="T76" fmla="*/ 669 w 800"/>
                <a:gd name="T77" fmla="*/ 402 h 969"/>
                <a:gd name="T78" fmla="*/ 593 w 800"/>
                <a:gd name="T79" fmla="*/ 474 h 969"/>
                <a:gd name="T80" fmla="*/ 623 w 800"/>
                <a:gd name="T81" fmla="*/ 503 h 969"/>
                <a:gd name="T82" fmla="*/ 699 w 800"/>
                <a:gd name="T83" fmla="*/ 431 h 969"/>
                <a:gd name="T84" fmla="*/ 771 w 800"/>
                <a:gd name="T85" fmla="*/ 503 h 969"/>
                <a:gd name="T86" fmla="*/ 800 w 800"/>
                <a:gd name="T87" fmla="*/ 474 h 969"/>
                <a:gd name="T88" fmla="*/ 729 w 800"/>
                <a:gd name="T89" fmla="*/ 402 h 969"/>
                <a:gd name="T90" fmla="*/ 800 w 800"/>
                <a:gd name="T91" fmla="*/ 325 h 969"/>
                <a:gd name="T92" fmla="*/ 559 w 800"/>
                <a:gd name="T93" fmla="*/ 0 h 969"/>
                <a:gd name="T94" fmla="*/ 487 w 800"/>
                <a:gd name="T95" fmla="*/ 76 h 969"/>
                <a:gd name="T96" fmla="*/ 411 w 800"/>
                <a:gd name="T97" fmla="*/ 0 h 969"/>
                <a:gd name="T98" fmla="*/ 381 w 800"/>
                <a:gd name="T99" fmla="*/ 29 h 969"/>
                <a:gd name="T100" fmla="*/ 458 w 800"/>
                <a:gd name="T101" fmla="*/ 105 h 969"/>
                <a:gd name="T102" fmla="*/ 381 w 800"/>
                <a:gd name="T103" fmla="*/ 177 h 969"/>
                <a:gd name="T104" fmla="*/ 411 w 800"/>
                <a:gd name="T105" fmla="*/ 207 h 969"/>
                <a:gd name="T106" fmla="*/ 487 w 800"/>
                <a:gd name="T107" fmla="*/ 135 h 969"/>
                <a:gd name="T108" fmla="*/ 559 w 800"/>
                <a:gd name="T109" fmla="*/ 207 h 969"/>
                <a:gd name="T110" fmla="*/ 589 w 800"/>
                <a:gd name="T111" fmla="*/ 177 h 969"/>
                <a:gd name="T112" fmla="*/ 517 w 800"/>
                <a:gd name="T113" fmla="*/ 105 h 969"/>
                <a:gd name="T114" fmla="*/ 589 w 800"/>
                <a:gd name="T115" fmla="*/ 29 h 969"/>
                <a:gd name="T116" fmla="*/ 559 w 800"/>
                <a:gd name="T117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" h="969">
                  <a:moveTo>
                    <a:pt x="487" y="761"/>
                  </a:moveTo>
                  <a:cubicBezTo>
                    <a:pt x="487" y="605"/>
                    <a:pt x="487" y="605"/>
                    <a:pt x="487" y="605"/>
                  </a:cubicBezTo>
                  <a:cubicBezTo>
                    <a:pt x="136" y="254"/>
                    <a:pt x="136" y="254"/>
                    <a:pt x="136" y="254"/>
                  </a:cubicBezTo>
                  <a:cubicBezTo>
                    <a:pt x="275" y="254"/>
                    <a:pt x="275" y="254"/>
                    <a:pt x="275" y="254"/>
                  </a:cubicBezTo>
                  <a:cubicBezTo>
                    <a:pt x="275" y="211"/>
                    <a:pt x="275" y="211"/>
                    <a:pt x="275" y="211"/>
                  </a:cubicBezTo>
                  <a:cubicBezTo>
                    <a:pt x="64" y="211"/>
                    <a:pt x="64" y="211"/>
                    <a:pt x="64" y="211"/>
                  </a:cubicBezTo>
                  <a:cubicBezTo>
                    <a:pt x="64" y="423"/>
                    <a:pt x="64" y="423"/>
                    <a:pt x="64" y="423"/>
                  </a:cubicBezTo>
                  <a:cubicBezTo>
                    <a:pt x="106" y="423"/>
                    <a:pt x="106" y="423"/>
                    <a:pt x="106" y="423"/>
                  </a:cubicBezTo>
                  <a:cubicBezTo>
                    <a:pt x="106" y="283"/>
                    <a:pt x="106" y="283"/>
                    <a:pt x="106" y="283"/>
                  </a:cubicBezTo>
                  <a:cubicBezTo>
                    <a:pt x="445" y="622"/>
                    <a:pt x="445" y="622"/>
                    <a:pt x="445" y="622"/>
                  </a:cubicBezTo>
                  <a:cubicBezTo>
                    <a:pt x="445" y="761"/>
                    <a:pt x="445" y="761"/>
                    <a:pt x="445" y="761"/>
                  </a:cubicBezTo>
                  <a:cubicBezTo>
                    <a:pt x="398" y="770"/>
                    <a:pt x="360" y="812"/>
                    <a:pt x="360" y="863"/>
                  </a:cubicBezTo>
                  <a:cubicBezTo>
                    <a:pt x="360" y="922"/>
                    <a:pt x="407" y="969"/>
                    <a:pt x="466" y="969"/>
                  </a:cubicBezTo>
                  <a:cubicBezTo>
                    <a:pt x="525" y="969"/>
                    <a:pt x="572" y="922"/>
                    <a:pt x="572" y="863"/>
                  </a:cubicBezTo>
                  <a:cubicBezTo>
                    <a:pt x="572" y="817"/>
                    <a:pt x="534" y="774"/>
                    <a:pt x="487" y="761"/>
                  </a:cubicBezTo>
                  <a:close/>
                  <a:moveTo>
                    <a:pt x="466" y="931"/>
                  </a:moveTo>
                  <a:cubicBezTo>
                    <a:pt x="432" y="931"/>
                    <a:pt x="403" y="901"/>
                    <a:pt x="403" y="867"/>
                  </a:cubicBezTo>
                  <a:cubicBezTo>
                    <a:pt x="403" y="834"/>
                    <a:pt x="428" y="804"/>
                    <a:pt x="466" y="804"/>
                  </a:cubicBezTo>
                  <a:cubicBezTo>
                    <a:pt x="504" y="804"/>
                    <a:pt x="529" y="834"/>
                    <a:pt x="529" y="867"/>
                  </a:cubicBezTo>
                  <a:cubicBezTo>
                    <a:pt x="529" y="901"/>
                    <a:pt x="500" y="931"/>
                    <a:pt x="466" y="931"/>
                  </a:cubicBezTo>
                  <a:close/>
                  <a:moveTo>
                    <a:pt x="178" y="592"/>
                  </a:moveTo>
                  <a:cubicBezTo>
                    <a:pt x="106" y="668"/>
                    <a:pt x="106" y="668"/>
                    <a:pt x="106" y="668"/>
                  </a:cubicBezTo>
                  <a:cubicBezTo>
                    <a:pt x="30" y="592"/>
                    <a:pt x="30" y="592"/>
                    <a:pt x="30" y="592"/>
                  </a:cubicBezTo>
                  <a:cubicBezTo>
                    <a:pt x="0" y="622"/>
                    <a:pt x="0" y="622"/>
                    <a:pt x="0" y="622"/>
                  </a:cubicBezTo>
                  <a:cubicBezTo>
                    <a:pt x="77" y="698"/>
                    <a:pt x="77" y="698"/>
                    <a:pt x="77" y="698"/>
                  </a:cubicBezTo>
                  <a:cubicBezTo>
                    <a:pt x="0" y="770"/>
                    <a:pt x="0" y="770"/>
                    <a:pt x="0" y="770"/>
                  </a:cubicBezTo>
                  <a:cubicBezTo>
                    <a:pt x="30" y="800"/>
                    <a:pt x="30" y="800"/>
                    <a:pt x="30" y="800"/>
                  </a:cubicBezTo>
                  <a:cubicBezTo>
                    <a:pt x="106" y="728"/>
                    <a:pt x="106" y="728"/>
                    <a:pt x="106" y="728"/>
                  </a:cubicBezTo>
                  <a:cubicBezTo>
                    <a:pt x="178" y="800"/>
                    <a:pt x="178" y="800"/>
                    <a:pt x="178" y="800"/>
                  </a:cubicBezTo>
                  <a:cubicBezTo>
                    <a:pt x="208" y="770"/>
                    <a:pt x="208" y="770"/>
                    <a:pt x="208" y="770"/>
                  </a:cubicBezTo>
                  <a:cubicBezTo>
                    <a:pt x="136" y="698"/>
                    <a:pt x="136" y="698"/>
                    <a:pt x="136" y="698"/>
                  </a:cubicBezTo>
                  <a:cubicBezTo>
                    <a:pt x="208" y="622"/>
                    <a:pt x="208" y="622"/>
                    <a:pt x="208" y="622"/>
                  </a:cubicBezTo>
                  <a:lnTo>
                    <a:pt x="178" y="592"/>
                  </a:lnTo>
                  <a:close/>
                  <a:moveTo>
                    <a:pt x="800" y="325"/>
                  </a:moveTo>
                  <a:cubicBezTo>
                    <a:pt x="771" y="296"/>
                    <a:pt x="771" y="296"/>
                    <a:pt x="771" y="296"/>
                  </a:cubicBezTo>
                  <a:cubicBezTo>
                    <a:pt x="699" y="372"/>
                    <a:pt x="699" y="372"/>
                    <a:pt x="699" y="372"/>
                  </a:cubicBezTo>
                  <a:cubicBezTo>
                    <a:pt x="623" y="296"/>
                    <a:pt x="623" y="296"/>
                    <a:pt x="623" y="296"/>
                  </a:cubicBezTo>
                  <a:cubicBezTo>
                    <a:pt x="593" y="325"/>
                    <a:pt x="593" y="325"/>
                    <a:pt x="593" y="325"/>
                  </a:cubicBezTo>
                  <a:cubicBezTo>
                    <a:pt x="669" y="402"/>
                    <a:pt x="669" y="402"/>
                    <a:pt x="669" y="402"/>
                  </a:cubicBezTo>
                  <a:cubicBezTo>
                    <a:pt x="593" y="474"/>
                    <a:pt x="593" y="474"/>
                    <a:pt x="593" y="474"/>
                  </a:cubicBezTo>
                  <a:cubicBezTo>
                    <a:pt x="623" y="503"/>
                    <a:pt x="623" y="503"/>
                    <a:pt x="623" y="503"/>
                  </a:cubicBezTo>
                  <a:cubicBezTo>
                    <a:pt x="699" y="431"/>
                    <a:pt x="699" y="431"/>
                    <a:pt x="699" y="431"/>
                  </a:cubicBezTo>
                  <a:cubicBezTo>
                    <a:pt x="771" y="503"/>
                    <a:pt x="771" y="503"/>
                    <a:pt x="771" y="503"/>
                  </a:cubicBezTo>
                  <a:cubicBezTo>
                    <a:pt x="800" y="474"/>
                    <a:pt x="800" y="474"/>
                    <a:pt x="800" y="474"/>
                  </a:cubicBezTo>
                  <a:cubicBezTo>
                    <a:pt x="729" y="402"/>
                    <a:pt x="729" y="402"/>
                    <a:pt x="729" y="402"/>
                  </a:cubicBezTo>
                  <a:lnTo>
                    <a:pt x="800" y="325"/>
                  </a:lnTo>
                  <a:close/>
                  <a:moveTo>
                    <a:pt x="559" y="0"/>
                  </a:moveTo>
                  <a:cubicBezTo>
                    <a:pt x="487" y="76"/>
                    <a:pt x="487" y="76"/>
                    <a:pt x="487" y="76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381" y="29"/>
                    <a:pt x="381" y="29"/>
                    <a:pt x="381" y="29"/>
                  </a:cubicBezTo>
                  <a:cubicBezTo>
                    <a:pt x="458" y="105"/>
                    <a:pt x="458" y="105"/>
                    <a:pt x="458" y="105"/>
                  </a:cubicBezTo>
                  <a:cubicBezTo>
                    <a:pt x="381" y="177"/>
                    <a:pt x="381" y="177"/>
                    <a:pt x="381" y="177"/>
                  </a:cubicBezTo>
                  <a:cubicBezTo>
                    <a:pt x="411" y="207"/>
                    <a:pt x="411" y="207"/>
                    <a:pt x="411" y="207"/>
                  </a:cubicBezTo>
                  <a:cubicBezTo>
                    <a:pt x="487" y="135"/>
                    <a:pt x="487" y="135"/>
                    <a:pt x="487" y="135"/>
                  </a:cubicBezTo>
                  <a:cubicBezTo>
                    <a:pt x="559" y="207"/>
                    <a:pt x="559" y="207"/>
                    <a:pt x="559" y="207"/>
                  </a:cubicBezTo>
                  <a:cubicBezTo>
                    <a:pt x="589" y="177"/>
                    <a:pt x="589" y="177"/>
                    <a:pt x="589" y="177"/>
                  </a:cubicBezTo>
                  <a:cubicBezTo>
                    <a:pt x="517" y="105"/>
                    <a:pt x="517" y="105"/>
                    <a:pt x="517" y="105"/>
                  </a:cubicBezTo>
                  <a:cubicBezTo>
                    <a:pt x="589" y="29"/>
                    <a:pt x="589" y="29"/>
                    <a:pt x="589" y="29"/>
                  </a:cubicBezTo>
                  <a:lnTo>
                    <a:pt x="5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CD0921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1521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Zákaznický servis nové doby</a:t>
            </a:r>
            <a:endParaRPr lang="de-DE" sz="2800" dirty="0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+mj-lt"/>
              </a:rPr>
              <a:t>Kompetence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Produkt  ●  Proces  ●  Stroj</a:t>
            </a:r>
            <a:endParaRPr lang="cs-CZ" dirty="0">
              <a:latin typeface="+mj-lt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22</a:t>
            </a:fld>
            <a:endParaRPr lang="de-DE" altLang="de-DE" dirty="0"/>
          </a:p>
        </p:txBody>
      </p:sp>
      <p:pic>
        <p:nvPicPr>
          <p:cNvPr id="7170" name="Picture 2" descr="Lieferanten | MULTIVAC">
            <a:extLst>
              <a:ext uri="{FF2B5EF4-FFF2-40B4-BE49-F238E27FC236}">
                <a16:creationId xmlns:a16="http://schemas.microsoft.com/office/drawing/2014/main" id="{2CE3E9D5-3171-8B31-FE1C-8B3B4E78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897" y="2033317"/>
            <a:ext cx="5966205" cy="335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9" descr="Ein Bild, das draußen, Straße, Gebäude, Haus enthält.&#10;&#10;Automatisch generierte Beschreibung">
            <a:extLst>
              <a:ext uri="{FF2B5EF4-FFF2-40B4-BE49-F238E27FC236}">
                <a16:creationId xmlns:a16="http://schemas.microsoft.com/office/drawing/2014/main" id="{68E47ED9-48D9-3CDF-EB9E-4B9632743A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843" y="1052362"/>
            <a:ext cx="3982926" cy="265662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Grafik 51" descr="Ein Bild, das sitzend, Tisch, drinnen, Essen enthält.&#10;&#10;Automatisch generierte Beschreibung">
            <a:extLst>
              <a:ext uri="{FF2B5EF4-FFF2-40B4-BE49-F238E27FC236}">
                <a16:creationId xmlns:a16="http://schemas.microsoft.com/office/drawing/2014/main" id="{A26F7A75-F0D0-C5AD-D857-0533F8B39D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3781496"/>
            <a:ext cx="4104137" cy="2736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854584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Zákaznický servis nové doby</a:t>
            </a:r>
            <a:endParaRPr lang="de-DE" sz="2800" dirty="0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Přehled </a:t>
            </a:r>
            <a:r>
              <a:rPr lang="cs-CZ" dirty="0">
                <a:latin typeface="+mj-lt"/>
              </a:rPr>
              <a:t>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Produkt  ●  Proces  ●  Stroj</a:t>
            </a:r>
            <a:endParaRPr lang="cs-CZ" dirty="0">
              <a:latin typeface="+mj-lt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23</a:t>
            </a:fld>
            <a:endParaRPr lang="de-DE" altLang="de-DE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36BEBA1-5F2B-27C7-9F61-F15A9EC64BCE}"/>
              </a:ext>
            </a:extLst>
          </p:cNvPr>
          <p:cNvGrpSpPr/>
          <p:nvPr/>
        </p:nvGrpSpPr>
        <p:grpSpPr>
          <a:xfrm>
            <a:off x="1915370" y="1798149"/>
            <a:ext cx="2045456" cy="3896049"/>
            <a:chOff x="1915370" y="1798149"/>
            <a:chExt cx="2045456" cy="3896049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1AC02EF1-6325-3BB1-3410-E59EE764A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5370" y="2337206"/>
              <a:ext cx="1757422" cy="3356992"/>
            </a:xfrm>
            <a:prstGeom prst="rect">
              <a:avLst/>
            </a:prstGeom>
          </p:spPr>
        </p:pic>
        <p:sp>
          <p:nvSpPr>
            <p:cNvPr id="11" name="Nadpis 1">
              <a:extLst>
                <a:ext uri="{FF2B5EF4-FFF2-40B4-BE49-F238E27FC236}">
                  <a16:creationId xmlns:a16="http://schemas.microsoft.com/office/drawing/2014/main" id="{34044052-7873-2EF3-A15B-454E8FC3D36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046431" y="1798149"/>
              <a:ext cx="1914395" cy="622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b"/>
            <a:lstStyle>
              <a:lvl1pPr algn="l" rtl="0" eaLnBrk="1" fontAlgn="base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2800" b="1" kern="1200" baseline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cs-CZ" sz="3600" dirty="0">
                  <a:solidFill>
                    <a:srgbClr val="4F5556"/>
                  </a:solidFill>
                  <a:latin typeface="BORKISHAND" panose="00000400000000000000" pitchFamily="2" charset="0"/>
                </a:rPr>
                <a:t>Produkt</a:t>
              </a:r>
              <a:endParaRPr lang="cs-CZ" sz="3600" dirty="0">
                <a:solidFill>
                  <a:srgbClr val="4F5556"/>
                </a:solidFill>
              </a:endParaRP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AAC1198A-C914-D4AA-639E-99458FF43CBD}"/>
              </a:ext>
            </a:extLst>
          </p:cNvPr>
          <p:cNvGrpSpPr/>
          <p:nvPr/>
        </p:nvGrpSpPr>
        <p:grpSpPr>
          <a:xfrm>
            <a:off x="4939706" y="1806089"/>
            <a:ext cx="1829432" cy="3888109"/>
            <a:chOff x="4939706" y="1806089"/>
            <a:chExt cx="1829432" cy="3888109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DAD8891-A160-FD65-6EB6-D9A110FD1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1741"/>
            <a:stretch/>
          </p:blipFill>
          <p:spPr>
            <a:xfrm rot="16200000">
              <a:off x="4139922" y="3136990"/>
              <a:ext cx="3356992" cy="1757423"/>
            </a:xfrm>
            <a:prstGeom prst="rect">
              <a:avLst/>
            </a:prstGeom>
          </p:spPr>
        </p:pic>
        <p:sp>
          <p:nvSpPr>
            <p:cNvPr id="12" name="Nadpis 1">
              <a:extLst>
                <a:ext uri="{FF2B5EF4-FFF2-40B4-BE49-F238E27FC236}">
                  <a16:creationId xmlns:a16="http://schemas.microsoft.com/office/drawing/2014/main" id="{1E81C514-B1D2-2D9F-AA6A-5927F83D292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159896" y="1806089"/>
              <a:ext cx="1609242" cy="622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b"/>
            <a:lstStyle>
              <a:lvl1pPr algn="l" rtl="0" eaLnBrk="1" fontAlgn="base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2800" b="1" kern="1200" baseline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cs-CZ" sz="3600" dirty="0">
                  <a:solidFill>
                    <a:srgbClr val="4F5556"/>
                  </a:solidFill>
                  <a:latin typeface="BORKISHAND" panose="00000400000000000000" pitchFamily="2" charset="0"/>
                </a:rPr>
                <a:t>Proces</a:t>
              </a:r>
              <a:endParaRPr lang="cs-CZ" sz="3600" dirty="0">
                <a:solidFill>
                  <a:srgbClr val="4F5556"/>
                </a:solidFill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18E19ED7-875A-3A08-AECF-1D74C154FFE4}"/>
              </a:ext>
            </a:extLst>
          </p:cNvPr>
          <p:cNvGrpSpPr/>
          <p:nvPr/>
        </p:nvGrpSpPr>
        <p:grpSpPr>
          <a:xfrm>
            <a:off x="7968208" y="1814029"/>
            <a:ext cx="2016224" cy="3888404"/>
            <a:chOff x="7968208" y="1814029"/>
            <a:chExt cx="2016224" cy="3888404"/>
          </a:xfrm>
        </p:grpSpPr>
        <p:pic>
          <p:nvPicPr>
            <p:cNvPr id="10" name="Grafik 7">
              <a:extLst>
                <a:ext uri="{FF2B5EF4-FFF2-40B4-BE49-F238E27FC236}">
                  <a16:creationId xmlns:a16="http://schemas.microsoft.com/office/drawing/2014/main" id="{85FBE9C4-7DE3-04C0-AE21-62804608E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395" r="28164"/>
            <a:stretch/>
          </p:blipFill>
          <p:spPr>
            <a:xfrm>
              <a:off x="7968208" y="2345441"/>
              <a:ext cx="1757424" cy="3356992"/>
            </a:xfrm>
            <a:prstGeom prst="rect">
              <a:avLst/>
            </a:prstGeom>
          </p:spPr>
        </p:pic>
        <p:sp>
          <p:nvSpPr>
            <p:cNvPr id="13" name="Nadpis 1">
              <a:extLst>
                <a:ext uri="{FF2B5EF4-FFF2-40B4-BE49-F238E27FC236}">
                  <a16:creationId xmlns:a16="http://schemas.microsoft.com/office/drawing/2014/main" id="{89997C9E-01AC-A516-405F-C3F1E07CA25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375190" y="1814029"/>
              <a:ext cx="1609242" cy="622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b"/>
            <a:lstStyle>
              <a:lvl1pPr algn="l" rtl="0" eaLnBrk="1" fontAlgn="base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2800" b="1" kern="1200" baseline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cs-CZ" sz="3600" dirty="0">
                  <a:solidFill>
                    <a:srgbClr val="4F5556"/>
                  </a:solidFill>
                  <a:latin typeface="BORKISHAND" panose="00000400000000000000" pitchFamily="2" charset="0"/>
                </a:rPr>
                <a:t>Stroj</a:t>
              </a:r>
              <a:endParaRPr lang="cs-CZ" sz="3600" dirty="0">
                <a:solidFill>
                  <a:srgbClr val="4F555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8725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Zákaznický servis nové doby</a:t>
            </a:r>
            <a:endParaRPr lang="de-DE" sz="2800" dirty="0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+mj-lt"/>
                <a:cs typeface="Calibri" panose="020F0502020204030204" pitchFamily="34" charset="0"/>
              </a:rPr>
              <a:t>Přehled  ●  </a:t>
            </a:r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Produkt</a:t>
            </a:r>
            <a:r>
              <a:rPr lang="cs-CZ" dirty="0">
                <a:latin typeface="+mj-lt"/>
                <a:cs typeface="Calibri" panose="020F0502020204030204" pitchFamily="34" charset="0"/>
              </a:rPr>
              <a:t>  ●  Proces  ●  Stroj</a:t>
            </a:r>
            <a:endParaRPr lang="cs-CZ" dirty="0">
              <a:latin typeface="+mj-lt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24</a:t>
            </a:fld>
            <a:endParaRPr lang="de-DE" altLang="de-DE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59EF785C-E95C-5C04-605E-EC1B1B4BC3E9}"/>
              </a:ext>
            </a:extLst>
          </p:cNvPr>
          <p:cNvGrpSpPr/>
          <p:nvPr/>
        </p:nvGrpSpPr>
        <p:grpSpPr>
          <a:xfrm>
            <a:off x="695400" y="1806384"/>
            <a:ext cx="2045456" cy="3896049"/>
            <a:chOff x="695400" y="1806384"/>
            <a:chExt cx="2045456" cy="3896049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1AC02EF1-6325-3BB1-3410-E59EE764A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5400" y="2345441"/>
              <a:ext cx="1757422" cy="3356992"/>
            </a:xfrm>
            <a:prstGeom prst="rect">
              <a:avLst/>
            </a:prstGeom>
          </p:spPr>
        </p:pic>
        <p:sp>
          <p:nvSpPr>
            <p:cNvPr id="11" name="Nadpis 1">
              <a:extLst>
                <a:ext uri="{FF2B5EF4-FFF2-40B4-BE49-F238E27FC236}">
                  <a16:creationId xmlns:a16="http://schemas.microsoft.com/office/drawing/2014/main" id="{34044052-7873-2EF3-A15B-454E8FC3D36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26461" y="1806384"/>
              <a:ext cx="1914395" cy="622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b"/>
            <a:lstStyle>
              <a:lvl1pPr algn="l" rtl="0" eaLnBrk="1" fontAlgn="base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2800" b="1" kern="1200" baseline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cs-CZ" sz="3600" dirty="0">
                  <a:solidFill>
                    <a:srgbClr val="4F5556"/>
                  </a:solidFill>
                  <a:latin typeface="BORKISHAND" panose="00000400000000000000" pitchFamily="2" charset="0"/>
                </a:rPr>
                <a:t>Produkt</a:t>
              </a:r>
              <a:endParaRPr lang="cs-CZ" sz="3600" dirty="0">
                <a:solidFill>
                  <a:srgbClr val="4F5556"/>
                </a:solidFill>
              </a:endParaRP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70EA55D-F1E1-65D4-4247-BEECFBBE2DDF}"/>
              </a:ext>
            </a:extLst>
          </p:cNvPr>
          <p:cNvGrpSpPr/>
          <p:nvPr/>
        </p:nvGrpSpPr>
        <p:grpSpPr>
          <a:xfrm>
            <a:off x="3575720" y="2564904"/>
            <a:ext cx="7105863" cy="740400"/>
            <a:chOff x="3575720" y="2564904"/>
            <a:chExt cx="7105863" cy="740400"/>
          </a:xfrm>
        </p:grpSpPr>
        <p:grpSp>
          <p:nvGrpSpPr>
            <p:cNvPr id="14" name="Gruppieren 8">
              <a:extLst>
                <a:ext uri="{FF2B5EF4-FFF2-40B4-BE49-F238E27FC236}">
                  <a16:creationId xmlns:a16="http://schemas.microsoft.com/office/drawing/2014/main" id="{4EA69692-FE23-31D1-47B0-F00FD26039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75720" y="2641104"/>
              <a:ext cx="576000" cy="576000"/>
              <a:chOff x="1343472" y="2636912"/>
              <a:chExt cx="1440000" cy="1440000"/>
            </a:xfrm>
          </p:grpSpPr>
          <p:sp>
            <p:nvSpPr>
              <p:cNvPr id="17" name="Ellipse 6">
                <a:extLst>
                  <a:ext uri="{FF2B5EF4-FFF2-40B4-BE49-F238E27FC236}">
                    <a16:creationId xmlns:a16="http://schemas.microsoft.com/office/drawing/2014/main" id="{BA368389-D04C-B13C-24AE-761B5E84DF72}"/>
                  </a:ext>
                </a:extLst>
              </p:cNvPr>
              <p:cNvSpPr/>
              <p:nvPr/>
            </p:nvSpPr>
            <p:spPr>
              <a:xfrm>
                <a:off x="1343472" y="2636912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95250">
                <a:solidFill>
                  <a:srgbClr val="ED1C2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18" name="Kreuz 7">
                <a:extLst>
                  <a:ext uri="{FF2B5EF4-FFF2-40B4-BE49-F238E27FC236}">
                    <a16:creationId xmlns:a16="http://schemas.microsoft.com/office/drawing/2014/main" id="{CF1B9627-8075-F494-634F-49532A74B974}"/>
                  </a:ext>
                </a:extLst>
              </p:cNvPr>
              <p:cNvSpPr/>
              <p:nvPr/>
            </p:nvSpPr>
            <p:spPr>
              <a:xfrm>
                <a:off x="1739436" y="3050562"/>
                <a:ext cx="648072" cy="612701"/>
              </a:xfrm>
              <a:prstGeom prst="plus">
                <a:avLst>
                  <a:gd name="adj" fmla="val 39924"/>
                </a:avLst>
              </a:prstGeom>
              <a:solidFill>
                <a:srgbClr val="ED1C24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BAB331C8-8301-EA5C-9206-E97305B158D9}"/>
                </a:ext>
              </a:extLst>
            </p:cNvPr>
            <p:cNvGrpSpPr/>
            <p:nvPr/>
          </p:nvGrpSpPr>
          <p:grpSpPr>
            <a:xfrm>
              <a:off x="3905929" y="2564904"/>
              <a:ext cx="6006495" cy="740400"/>
              <a:chOff x="3905929" y="1999000"/>
              <a:chExt cx="8136904" cy="740400"/>
            </a:xfrm>
          </p:grpSpPr>
          <p:cxnSp>
            <p:nvCxnSpPr>
              <p:cNvPr id="15" name="Gerader Verbinder 11">
                <a:extLst>
                  <a:ext uri="{FF2B5EF4-FFF2-40B4-BE49-F238E27FC236}">
                    <a16:creationId xmlns:a16="http://schemas.microsoft.com/office/drawing/2014/main" id="{22F965A9-DFB5-7968-0A26-D3D9A0FED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27394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13">
                <a:extLst>
                  <a:ext uri="{FF2B5EF4-FFF2-40B4-BE49-F238E27FC236}">
                    <a16:creationId xmlns:a16="http://schemas.microsoft.com/office/drawing/2014/main" id="{C23E8D33-041D-6D85-48D8-A4C64CDF1E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19990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feld 43">
              <a:extLst>
                <a:ext uri="{FF2B5EF4-FFF2-40B4-BE49-F238E27FC236}">
                  <a16:creationId xmlns:a16="http://schemas.microsoft.com/office/drawing/2014/main" id="{812A8750-D906-615E-729E-8D5674631E43}"/>
                </a:ext>
              </a:extLst>
            </p:cNvPr>
            <p:cNvSpPr txBox="1"/>
            <p:nvPr/>
          </p:nvSpPr>
          <p:spPr>
            <a:xfrm>
              <a:off x="4502195" y="2761476"/>
              <a:ext cx="6179388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cs-CZ" sz="2400" dirty="0" err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World</a:t>
              </a:r>
              <a:r>
                <a:rPr lang="cs-CZ" sz="24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cs-CZ" sz="2400" dirty="0" err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of</a:t>
              </a:r>
              <a:r>
                <a:rPr lang="cs-CZ" sz="24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cs-CZ" sz="2400" dirty="0" err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Bakery</a:t>
              </a:r>
              <a:endParaRPr lang="de-DE" sz="24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7EB4F658-33D7-1E08-F291-BE60E7CE6A4B}"/>
              </a:ext>
            </a:extLst>
          </p:cNvPr>
          <p:cNvGrpSpPr/>
          <p:nvPr/>
        </p:nvGrpSpPr>
        <p:grpSpPr>
          <a:xfrm>
            <a:off x="3575720" y="3593303"/>
            <a:ext cx="7105863" cy="740400"/>
            <a:chOff x="3575720" y="3593303"/>
            <a:chExt cx="7105863" cy="740400"/>
          </a:xfrm>
        </p:grpSpPr>
        <p:grpSp>
          <p:nvGrpSpPr>
            <p:cNvPr id="25" name="Gruppieren 8">
              <a:extLst>
                <a:ext uri="{FF2B5EF4-FFF2-40B4-BE49-F238E27FC236}">
                  <a16:creationId xmlns:a16="http://schemas.microsoft.com/office/drawing/2014/main" id="{52AF5DA7-751E-A355-BA80-E53607FDAF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75720" y="3669503"/>
              <a:ext cx="576000" cy="576000"/>
              <a:chOff x="1343472" y="2636912"/>
              <a:chExt cx="1440000" cy="1440000"/>
            </a:xfrm>
          </p:grpSpPr>
          <p:sp>
            <p:nvSpPr>
              <p:cNvPr id="26" name="Ellipse 6">
                <a:extLst>
                  <a:ext uri="{FF2B5EF4-FFF2-40B4-BE49-F238E27FC236}">
                    <a16:creationId xmlns:a16="http://schemas.microsoft.com/office/drawing/2014/main" id="{09332119-64F7-FAEC-492D-89095847D14C}"/>
                  </a:ext>
                </a:extLst>
              </p:cNvPr>
              <p:cNvSpPr/>
              <p:nvPr/>
            </p:nvSpPr>
            <p:spPr>
              <a:xfrm>
                <a:off x="1343472" y="2636912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95250">
                <a:solidFill>
                  <a:srgbClr val="ED1C2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7" name="Kreuz 7">
                <a:extLst>
                  <a:ext uri="{FF2B5EF4-FFF2-40B4-BE49-F238E27FC236}">
                    <a16:creationId xmlns:a16="http://schemas.microsoft.com/office/drawing/2014/main" id="{83CE75A7-625F-27B0-9FED-FFD6E15AC6F0}"/>
                  </a:ext>
                </a:extLst>
              </p:cNvPr>
              <p:cNvSpPr/>
              <p:nvPr/>
            </p:nvSpPr>
            <p:spPr>
              <a:xfrm>
                <a:off x="1739436" y="3050562"/>
                <a:ext cx="648072" cy="612701"/>
              </a:xfrm>
              <a:prstGeom prst="plus">
                <a:avLst>
                  <a:gd name="adj" fmla="val 39924"/>
                </a:avLst>
              </a:prstGeom>
              <a:solidFill>
                <a:srgbClr val="ED1C24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7BA00FFC-C6E3-93B5-CD70-566F1B819090}"/>
                </a:ext>
              </a:extLst>
            </p:cNvPr>
            <p:cNvGrpSpPr/>
            <p:nvPr/>
          </p:nvGrpSpPr>
          <p:grpSpPr>
            <a:xfrm>
              <a:off x="3905929" y="3593303"/>
              <a:ext cx="6006495" cy="740400"/>
              <a:chOff x="3905929" y="1999000"/>
              <a:chExt cx="8136904" cy="740400"/>
            </a:xfrm>
          </p:grpSpPr>
          <p:cxnSp>
            <p:nvCxnSpPr>
              <p:cNvPr id="29" name="Gerader Verbinder 11">
                <a:extLst>
                  <a:ext uri="{FF2B5EF4-FFF2-40B4-BE49-F238E27FC236}">
                    <a16:creationId xmlns:a16="http://schemas.microsoft.com/office/drawing/2014/main" id="{2CC5FE66-EFDC-928A-6013-A229FFAD82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27394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13">
                <a:extLst>
                  <a:ext uri="{FF2B5EF4-FFF2-40B4-BE49-F238E27FC236}">
                    <a16:creationId xmlns:a16="http://schemas.microsoft.com/office/drawing/2014/main" id="{2F4CEE4E-1E66-2BA1-803D-5815EF175E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19990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feld 43">
              <a:extLst>
                <a:ext uri="{FF2B5EF4-FFF2-40B4-BE49-F238E27FC236}">
                  <a16:creationId xmlns:a16="http://schemas.microsoft.com/office/drawing/2014/main" id="{C0BF8C6A-36C9-DD5E-D8D1-5376A78B266A}"/>
                </a:ext>
              </a:extLst>
            </p:cNvPr>
            <p:cNvSpPr txBox="1"/>
            <p:nvPr/>
          </p:nvSpPr>
          <p:spPr>
            <a:xfrm>
              <a:off x="4502195" y="3789875"/>
              <a:ext cx="6179388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cs-CZ" sz="24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Databáze vyzkoušených produktů</a:t>
              </a:r>
              <a:endParaRPr lang="de-DE" sz="24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59A2C4D-B033-C797-13B7-EE4175BA42DA}"/>
              </a:ext>
            </a:extLst>
          </p:cNvPr>
          <p:cNvGrpSpPr/>
          <p:nvPr/>
        </p:nvGrpSpPr>
        <p:grpSpPr>
          <a:xfrm>
            <a:off x="3575720" y="4621702"/>
            <a:ext cx="7105863" cy="740400"/>
            <a:chOff x="3575720" y="4621702"/>
            <a:chExt cx="7105863" cy="740400"/>
          </a:xfrm>
        </p:grpSpPr>
        <p:grpSp>
          <p:nvGrpSpPr>
            <p:cNvPr id="32" name="Gruppieren 8">
              <a:extLst>
                <a:ext uri="{FF2B5EF4-FFF2-40B4-BE49-F238E27FC236}">
                  <a16:creationId xmlns:a16="http://schemas.microsoft.com/office/drawing/2014/main" id="{A05E4CAC-D647-C005-95A3-3ECD6E6040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75720" y="4697902"/>
              <a:ext cx="576000" cy="576000"/>
              <a:chOff x="1343472" y="2636912"/>
              <a:chExt cx="1440000" cy="1440000"/>
            </a:xfrm>
          </p:grpSpPr>
          <p:sp>
            <p:nvSpPr>
              <p:cNvPr id="33" name="Ellipse 6">
                <a:extLst>
                  <a:ext uri="{FF2B5EF4-FFF2-40B4-BE49-F238E27FC236}">
                    <a16:creationId xmlns:a16="http://schemas.microsoft.com/office/drawing/2014/main" id="{02341204-7774-7268-8FC5-BB28007F930A}"/>
                  </a:ext>
                </a:extLst>
              </p:cNvPr>
              <p:cNvSpPr/>
              <p:nvPr/>
            </p:nvSpPr>
            <p:spPr>
              <a:xfrm>
                <a:off x="1343472" y="2636912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95250">
                <a:solidFill>
                  <a:srgbClr val="ED1C2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34" name="Kreuz 7">
                <a:extLst>
                  <a:ext uri="{FF2B5EF4-FFF2-40B4-BE49-F238E27FC236}">
                    <a16:creationId xmlns:a16="http://schemas.microsoft.com/office/drawing/2014/main" id="{AF4CA156-95A1-BF8C-A0B4-23A9E52840AA}"/>
                  </a:ext>
                </a:extLst>
              </p:cNvPr>
              <p:cNvSpPr/>
              <p:nvPr/>
            </p:nvSpPr>
            <p:spPr>
              <a:xfrm>
                <a:off x="1739436" y="3050562"/>
                <a:ext cx="648072" cy="612701"/>
              </a:xfrm>
              <a:prstGeom prst="plus">
                <a:avLst>
                  <a:gd name="adj" fmla="val 39924"/>
                </a:avLst>
              </a:prstGeom>
              <a:solidFill>
                <a:srgbClr val="ED1C24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EABBD911-A6DF-9D00-1919-B7E6B8A94B88}"/>
                </a:ext>
              </a:extLst>
            </p:cNvPr>
            <p:cNvGrpSpPr/>
            <p:nvPr/>
          </p:nvGrpSpPr>
          <p:grpSpPr>
            <a:xfrm>
              <a:off x="3905929" y="4621702"/>
              <a:ext cx="6006495" cy="740400"/>
              <a:chOff x="3905929" y="1999000"/>
              <a:chExt cx="8136904" cy="740400"/>
            </a:xfrm>
          </p:grpSpPr>
          <p:cxnSp>
            <p:nvCxnSpPr>
              <p:cNvPr id="36" name="Gerader Verbinder 11">
                <a:extLst>
                  <a:ext uri="{FF2B5EF4-FFF2-40B4-BE49-F238E27FC236}">
                    <a16:creationId xmlns:a16="http://schemas.microsoft.com/office/drawing/2014/main" id="{F697915A-E3CA-4AC2-E6BF-138221301B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27394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13">
                <a:extLst>
                  <a:ext uri="{FF2B5EF4-FFF2-40B4-BE49-F238E27FC236}">
                    <a16:creationId xmlns:a16="http://schemas.microsoft.com/office/drawing/2014/main" id="{E4C74360-E48F-8F7A-A730-912042E352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19990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feld 43">
              <a:extLst>
                <a:ext uri="{FF2B5EF4-FFF2-40B4-BE49-F238E27FC236}">
                  <a16:creationId xmlns:a16="http://schemas.microsoft.com/office/drawing/2014/main" id="{385B0994-CAAA-BF44-FDB6-1BC9FA9EBB82}"/>
                </a:ext>
              </a:extLst>
            </p:cNvPr>
            <p:cNvSpPr txBox="1"/>
            <p:nvPr/>
          </p:nvSpPr>
          <p:spPr>
            <a:xfrm>
              <a:off x="4502195" y="4818274"/>
              <a:ext cx="6179388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cs-CZ" sz="24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Trend radar</a:t>
              </a:r>
              <a:endParaRPr lang="de-DE" sz="24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5198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Zákaznický servis nové doby</a:t>
            </a:r>
            <a:endParaRPr lang="de-DE" sz="2800" dirty="0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+mj-lt"/>
                <a:cs typeface="Calibri" panose="020F0502020204030204" pitchFamily="34" charset="0"/>
              </a:rPr>
              <a:t>Přehled  ●  Produkt  ●  </a:t>
            </a:r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Proces</a:t>
            </a:r>
            <a:r>
              <a:rPr lang="cs-CZ" dirty="0">
                <a:latin typeface="+mj-lt"/>
                <a:cs typeface="Calibri" panose="020F0502020204030204" pitchFamily="34" charset="0"/>
              </a:rPr>
              <a:t>  ●  Stroj</a:t>
            </a:r>
            <a:endParaRPr lang="cs-CZ" dirty="0">
              <a:latin typeface="+mj-lt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25</a:t>
            </a:fld>
            <a:endParaRPr lang="de-DE" altLang="de-DE" dirty="0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0D5875E9-EA1B-2A6C-747A-801327D39990}"/>
              </a:ext>
            </a:extLst>
          </p:cNvPr>
          <p:cNvGrpSpPr/>
          <p:nvPr/>
        </p:nvGrpSpPr>
        <p:grpSpPr>
          <a:xfrm>
            <a:off x="3575720" y="2564904"/>
            <a:ext cx="7105863" cy="740400"/>
            <a:chOff x="3575720" y="2564904"/>
            <a:chExt cx="7105863" cy="740400"/>
          </a:xfrm>
        </p:grpSpPr>
        <p:grpSp>
          <p:nvGrpSpPr>
            <p:cNvPr id="14" name="Gruppieren 8">
              <a:extLst>
                <a:ext uri="{FF2B5EF4-FFF2-40B4-BE49-F238E27FC236}">
                  <a16:creationId xmlns:a16="http://schemas.microsoft.com/office/drawing/2014/main" id="{4EA69692-FE23-31D1-47B0-F00FD26039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75720" y="2641104"/>
              <a:ext cx="576000" cy="576000"/>
              <a:chOff x="1343472" y="2636912"/>
              <a:chExt cx="1440000" cy="1440000"/>
            </a:xfrm>
          </p:grpSpPr>
          <p:sp>
            <p:nvSpPr>
              <p:cNvPr id="17" name="Ellipse 6">
                <a:extLst>
                  <a:ext uri="{FF2B5EF4-FFF2-40B4-BE49-F238E27FC236}">
                    <a16:creationId xmlns:a16="http://schemas.microsoft.com/office/drawing/2014/main" id="{BA368389-D04C-B13C-24AE-761B5E84DF72}"/>
                  </a:ext>
                </a:extLst>
              </p:cNvPr>
              <p:cNvSpPr/>
              <p:nvPr/>
            </p:nvSpPr>
            <p:spPr>
              <a:xfrm>
                <a:off x="1343472" y="2636912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95250">
                <a:solidFill>
                  <a:srgbClr val="ED1C2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18" name="Kreuz 7">
                <a:extLst>
                  <a:ext uri="{FF2B5EF4-FFF2-40B4-BE49-F238E27FC236}">
                    <a16:creationId xmlns:a16="http://schemas.microsoft.com/office/drawing/2014/main" id="{CF1B9627-8075-F494-634F-49532A74B974}"/>
                  </a:ext>
                </a:extLst>
              </p:cNvPr>
              <p:cNvSpPr/>
              <p:nvPr/>
            </p:nvSpPr>
            <p:spPr>
              <a:xfrm>
                <a:off x="1739436" y="3050562"/>
                <a:ext cx="648072" cy="612701"/>
              </a:xfrm>
              <a:prstGeom prst="plus">
                <a:avLst>
                  <a:gd name="adj" fmla="val 39924"/>
                </a:avLst>
              </a:prstGeom>
              <a:solidFill>
                <a:srgbClr val="ED1C24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BAB331C8-8301-EA5C-9206-E97305B158D9}"/>
                </a:ext>
              </a:extLst>
            </p:cNvPr>
            <p:cNvGrpSpPr/>
            <p:nvPr/>
          </p:nvGrpSpPr>
          <p:grpSpPr>
            <a:xfrm>
              <a:off x="3905929" y="2564904"/>
              <a:ext cx="6006495" cy="740400"/>
              <a:chOff x="3905929" y="1999000"/>
              <a:chExt cx="8136904" cy="740400"/>
            </a:xfrm>
          </p:grpSpPr>
          <p:cxnSp>
            <p:nvCxnSpPr>
              <p:cNvPr id="15" name="Gerader Verbinder 11">
                <a:extLst>
                  <a:ext uri="{FF2B5EF4-FFF2-40B4-BE49-F238E27FC236}">
                    <a16:creationId xmlns:a16="http://schemas.microsoft.com/office/drawing/2014/main" id="{22F965A9-DFB5-7968-0A26-D3D9A0FED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27394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13">
                <a:extLst>
                  <a:ext uri="{FF2B5EF4-FFF2-40B4-BE49-F238E27FC236}">
                    <a16:creationId xmlns:a16="http://schemas.microsoft.com/office/drawing/2014/main" id="{C23E8D33-041D-6D85-48D8-A4C64CDF1E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19990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feld 43">
              <a:extLst>
                <a:ext uri="{FF2B5EF4-FFF2-40B4-BE49-F238E27FC236}">
                  <a16:creationId xmlns:a16="http://schemas.microsoft.com/office/drawing/2014/main" id="{812A8750-D906-615E-729E-8D5674631E43}"/>
                </a:ext>
              </a:extLst>
            </p:cNvPr>
            <p:cNvSpPr txBox="1"/>
            <p:nvPr/>
          </p:nvSpPr>
          <p:spPr>
            <a:xfrm>
              <a:off x="4502195" y="2761476"/>
              <a:ext cx="6179388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cs-CZ" sz="24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16 technologů ve </a:t>
              </a:r>
              <a:r>
                <a:rPr lang="cs-CZ" sz="2400" dirty="0" err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World</a:t>
              </a:r>
              <a:r>
                <a:rPr lang="cs-CZ" sz="24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cs-CZ" sz="2400" dirty="0" err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of</a:t>
              </a:r>
              <a:r>
                <a:rPr lang="cs-CZ" sz="24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cs-CZ" sz="2400" dirty="0" err="1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Bakery</a:t>
              </a:r>
              <a:endParaRPr lang="de-DE" sz="24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D4CE694C-8D10-0857-AA8E-4BC35B0169D3}"/>
              </a:ext>
            </a:extLst>
          </p:cNvPr>
          <p:cNvGrpSpPr/>
          <p:nvPr/>
        </p:nvGrpSpPr>
        <p:grpSpPr>
          <a:xfrm>
            <a:off x="3575720" y="3593303"/>
            <a:ext cx="7105863" cy="740400"/>
            <a:chOff x="3575720" y="3593303"/>
            <a:chExt cx="7105863" cy="740400"/>
          </a:xfrm>
        </p:grpSpPr>
        <p:grpSp>
          <p:nvGrpSpPr>
            <p:cNvPr id="25" name="Gruppieren 8">
              <a:extLst>
                <a:ext uri="{FF2B5EF4-FFF2-40B4-BE49-F238E27FC236}">
                  <a16:creationId xmlns:a16="http://schemas.microsoft.com/office/drawing/2014/main" id="{52AF5DA7-751E-A355-BA80-E53607FDAF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75720" y="3669503"/>
              <a:ext cx="576000" cy="576000"/>
              <a:chOff x="1343472" y="2636912"/>
              <a:chExt cx="1440000" cy="1440000"/>
            </a:xfrm>
          </p:grpSpPr>
          <p:sp>
            <p:nvSpPr>
              <p:cNvPr id="26" name="Ellipse 6">
                <a:extLst>
                  <a:ext uri="{FF2B5EF4-FFF2-40B4-BE49-F238E27FC236}">
                    <a16:creationId xmlns:a16="http://schemas.microsoft.com/office/drawing/2014/main" id="{09332119-64F7-FAEC-492D-89095847D14C}"/>
                  </a:ext>
                </a:extLst>
              </p:cNvPr>
              <p:cNvSpPr/>
              <p:nvPr/>
            </p:nvSpPr>
            <p:spPr>
              <a:xfrm>
                <a:off x="1343472" y="2636912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95250">
                <a:solidFill>
                  <a:srgbClr val="ED1C2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7" name="Kreuz 7">
                <a:extLst>
                  <a:ext uri="{FF2B5EF4-FFF2-40B4-BE49-F238E27FC236}">
                    <a16:creationId xmlns:a16="http://schemas.microsoft.com/office/drawing/2014/main" id="{83CE75A7-625F-27B0-9FED-FFD6E15AC6F0}"/>
                  </a:ext>
                </a:extLst>
              </p:cNvPr>
              <p:cNvSpPr/>
              <p:nvPr/>
            </p:nvSpPr>
            <p:spPr>
              <a:xfrm>
                <a:off x="1739436" y="3050562"/>
                <a:ext cx="648072" cy="612701"/>
              </a:xfrm>
              <a:prstGeom prst="plus">
                <a:avLst>
                  <a:gd name="adj" fmla="val 39924"/>
                </a:avLst>
              </a:prstGeom>
              <a:solidFill>
                <a:srgbClr val="ED1C24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7BA00FFC-C6E3-93B5-CD70-566F1B819090}"/>
                </a:ext>
              </a:extLst>
            </p:cNvPr>
            <p:cNvGrpSpPr/>
            <p:nvPr/>
          </p:nvGrpSpPr>
          <p:grpSpPr>
            <a:xfrm>
              <a:off x="3905929" y="3593303"/>
              <a:ext cx="6006495" cy="740400"/>
              <a:chOff x="3905929" y="1999000"/>
              <a:chExt cx="8136904" cy="740400"/>
            </a:xfrm>
          </p:grpSpPr>
          <p:cxnSp>
            <p:nvCxnSpPr>
              <p:cNvPr id="29" name="Gerader Verbinder 11">
                <a:extLst>
                  <a:ext uri="{FF2B5EF4-FFF2-40B4-BE49-F238E27FC236}">
                    <a16:creationId xmlns:a16="http://schemas.microsoft.com/office/drawing/2014/main" id="{2CC5FE66-EFDC-928A-6013-A229FFAD82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27394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13">
                <a:extLst>
                  <a:ext uri="{FF2B5EF4-FFF2-40B4-BE49-F238E27FC236}">
                    <a16:creationId xmlns:a16="http://schemas.microsoft.com/office/drawing/2014/main" id="{2F4CEE4E-1E66-2BA1-803D-5815EF175E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19990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feld 43">
              <a:extLst>
                <a:ext uri="{FF2B5EF4-FFF2-40B4-BE49-F238E27FC236}">
                  <a16:creationId xmlns:a16="http://schemas.microsoft.com/office/drawing/2014/main" id="{C0BF8C6A-36C9-DD5E-D8D1-5376A78B266A}"/>
                </a:ext>
              </a:extLst>
            </p:cNvPr>
            <p:cNvSpPr txBox="1"/>
            <p:nvPr/>
          </p:nvSpPr>
          <p:spPr>
            <a:xfrm>
              <a:off x="4502195" y="3789875"/>
              <a:ext cx="6179388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cs-CZ" sz="24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Technologická pomoc u zákazníka</a:t>
              </a:r>
              <a:endParaRPr lang="de-DE" sz="24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A7A9782-620E-86FE-7A84-4DB42D8C64F1}"/>
              </a:ext>
            </a:extLst>
          </p:cNvPr>
          <p:cNvGrpSpPr/>
          <p:nvPr/>
        </p:nvGrpSpPr>
        <p:grpSpPr>
          <a:xfrm>
            <a:off x="3575720" y="4621702"/>
            <a:ext cx="7105863" cy="740400"/>
            <a:chOff x="3575720" y="4621702"/>
            <a:chExt cx="7105863" cy="740400"/>
          </a:xfrm>
        </p:grpSpPr>
        <p:grpSp>
          <p:nvGrpSpPr>
            <p:cNvPr id="32" name="Gruppieren 8">
              <a:extLst>
                <a:ext uri="{FF2B5EF4-FFF2-40B4-BE49-F238E27FC236}">
                  <a16:creationId xmlns:a16="http://schemas.microsoft.com/office/drawing/2014/main" id="{A05E4CAC-D647-C005-95A3-3ECD6E6040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75720" y="4697902"/>
              <a:ext cx="576000" cy="576000"/>
              <a:chOff x="1343472" y="2636912"/>
              <a:chExt cx="1440000" cy="1440000"/>
            </a:xfrm>
          </p:grpSpPr>
          <p:sp>
            <p:nvSpPr>
              <p:cNvPr id="33" name="Ellipse 6">
                <a:extLst>
                  <a:ext uri="{FF2B5EF4-FFF2-40B4-BE49-F238E27FC236}">
                    <a16:creationId xmlns:a16="http://schemas.microsoft.com/office/drawing/2014/main" id="{02341204-7774-7268-8FC5-BB28007F930A}"/>
                  </a:ext>
                </a:extLst>
              </p:cNvPr>
              <p:cNvSpPr/>
              <p:nvPr/>
            </p:nvSpPr>
            <p:spPr>
              <a:xfrm>
                <a:off x="1343472" y="2636912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95250">
                <a:solidFill>
                  <a:srgbClr val="ED1C2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34" name="Kreuz 7">
                <a:extLst>
                  <a:ext uri="{FF2B5EF4-FFF2-40B4-BE49-F238E27FC236}">
                    <a16:creationId xmlns:a16="http://schemas.microsoft.com/office/drawing/2014/main" id="{AF4CA156-95A1-BF8C-A0B4-23A9E52840AA}"/>
                  </a:ext>
                </a:extLst>
              </p:cNvPr>
              <p:cNvSpPr/>
              <p:nvPr/>
            </p:nvSpPr>
            <p:spPr>
              <a:xfrm>
                <a:off x="1739436" y="3050562"/>
                <a:ext cx="648072" cy="612701"/>
              </a:xfrm>
              <a:prstGeom prst="plus">
                <a:avLst>
                  <a:gd name="adj" fmla="val 39924"/>
                </a:avLst>
              </a:prstGeom>
              <a:solidFill>
                <a:srgbClr val="ED1C24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EABBD911-A6DF-9D00-1919-B7E6B8A94B88}"/>
                </a:ext>
              </a:extLst>
            </p:cNvPr>
            <p:cNvGrpSpPr/>
            <p:nvPr/>
          </p:nvGrpSpPr>
          <p:grpSpPr>
            <a:xfrm>
              <a:off x="3905929" y="4621702"/>
              <a:ext cx="6006495" cy="740400"/>
              <a:chOff x="3905929" y="1999000"/>
              <a:chExt cx="8136904" cy="740400"/>
            </a:xfrm>
          </p:grpSpPr>
          <p:cxnSp>
            <p:nvCxnSpPr>
              <p:cNvPr id="36" name="Gerader Verbinder 11">
                <a:extLst>
                  <a:ext uri="{FF2B5EF4-FFF2-40B4-BE49-F238E27FC236}">
                    <a16:creationId xmlns:a16="http://schemas.microsoft.com/office/drawing/2014/main" id="{F697915A-E3CA-4AC2-E6BF-138221301B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27394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13">
                <a:extLst>
                  <a:ext uri="{FF2B5EF4-FFF2-40B4-BE49-F238E27FC236}">
                    <a16:creationId xmlns:a16="http://schemas.microsoft.com/office/drawing/2014/main" id="{E4C74360-E48F-8F7A-A730-912042E352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19990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feld 43">
              <a:extLst>
                <a:ext uri="{FF2B5EF4-FFF2-40B4-BE49-F238E27FC236}">
                  <a16:creationId xmlns:a16="http://schemas.microsoft.com/office/drawing/2014/main" id="{385B0994-CAAA-BF44-FDB6-1BC9FA9EBB82}"/>
                </a:ext>
              </a:extLst>
            </p:cNvPr>
            <p:cNvSpPr txBox="1"/>
            <p:nvPr/>
          </p:nvSpPr>
          <p:spPr>
            <a:xfrm>
              <a:off x="4502195" y="4818274"/>
              <a:ext cx="6179388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cs-CZ" sz="24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Zapůjčení stroje zákazníkovi</a:t>
              </a:r>
              <a:endParaRPr lang="de-DE" sz="24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467D808-0342-64C0-05E7-3C0B8D435B70}"/>
              </a:ext>
            </a:extLst>
          </p:cNvPr>
          <p:cNvGrpSpPr/>
          <p:nvPr/>
        </p:nvGrpSpPr>
        <p:grpSpPr>
          <a:xfrm>
            <a:off x="695400" y="1802641"/>
            <a:ext cx="1829432" cy="3888109"/>
            <a:chOff x="695400" y="1802641"/>
            <a:chExt cx="1829432" cy="3888109"/>
          </a:xfrm>
        </p:grpSpPr>
        <p:pic>
          <p:nvPicPr>
            <p:cNvPr id="5" name="Grafik 8">
              <a:extLst>
                <a:ext uri="{FF2B5EF4-FFF2-40B4-BE49-F238E27FC236}">
                  <a16:creationId xmlns:a16="http://schemas.microsoft.com/office/drawing/2014/main" id="{3A8A12DB-0512-D47B-3BF6-AA01BE3119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1741"/>
            <a:stretch/>
          </p:blipFill>
          <p:spPr>
            <a:xfrm rot="16200000">
              <a:off x="-104384" y="3133542"/>
              <a:ext cx="3356992" cy="1757423"/>
            </a:xfrm>
            <a:prstGeom prst="rect">
              <a:avLst/>
            </a:prstGeom>
          </p:spPr>
        </p:pic>
        <p:sp>
          <p:nvSpPr>
            <p:cNvPr id="6" name="Nadpis 1">
              <a:extLst>
                <a:ext uri="{FF2B5EF4-FFF2-40B4-BE49-F238E27FC236}">
                  <a16:creationId xmlns:a16="http://schemas.microsoft.com/office/drawing/2014/main" id="{ADAA959F-CD5D-3884-E5D5-AB26C1934BC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15590" y="1802641"/>
              <a:ext cx="1609242" cy="622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b"/>
            <a:lstStyle>
              <a:lvl1pPr algn="l" rtl="0" eaLnBrk="1" fontAlgn="base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2800" b="1" kern="1200" baseline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cs-CZ" sz="3600" dirty="0">
                  <a:solidFill>
                    <a:srgbClr val="4F5556"/>
                  </a:solidFill>
                  <a:latin typeface="BORKISHAND" panose="00000400000000000000" pitchFamily="2" charset="0"/>
                </a:rPr>
                <a:t>Proces</a:t>
              </a:r>
              <a:endParaRPr lang="cs-CZ" sz="3600" dirty="0">
                <a:solidFill>
                  <a:srgbClr val="4F555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5161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Zákaznický servis nové doby</a:t>
            </a:r>
            <a:endParaRPr lang="de-DE" sz="2800" dirty="0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+mj-lt"/>
                <a:cs typeface="Calibri" panose="020F0502020204030204" pitchFamily="34" charset="0"/>
              </a:rPr>
              <a:t>Přehled  ●  Produkt  ●  Proces  ●  </a:t>
            </a:r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Stroj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26</a:t>
            </a:fld>
            <a:endParaRPr lang="de-DE" altLang="de-DE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983967B6-052C-1560-A34B-0306C716EB5E}"/>
              </a:ext>
            </a:extLst>
          </p:cNvPr>
          <p:cNvGrpSpPr/>
          <p:nvPr/>
        </p:nvGrpSpPr>
        <p:grpSpPr>
          <a:xfrm>
            <a:off x="3575720" y="2564904"/>
            <a:ext cx="7105863" cy="740400"/>
            <a:chOff x="3575720" y="2564904"/>
            <a:chExt cx="7105863" cy="740400"/>
          </a:xfrm>
        </p:grpSpPr>
        <p:grpSp>
          <p:nvGrpSpPr>
            <p:cNvPr id="14" name="Gruppieren 8">
              <a:extLst>
                <a:ext uri="{FF2B5EF4-FFF2-40B4-BE49-F238E27FC236}">
                  <a16:creationId xmlns:a16="http://schemas.microsoft.com/office/drawing/2014/main" id="{4EA69692-FE23-31D1-47B0-F00FD26039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75720" y="2641104"/>
              <a:ext cx="576000" cy="576000"/>
              <a:chOff x="1343472" y="2636912"/>
              <a:chExt cx="1440000" cy="1440000"/>
            </a:xfrm>
          </p:grpSpPr>
          <p:sp>
            <p:nvSpPr>
              <p:cNvPr id="17" name="Ellipse 6">
                <a:extLst>
                  <a:ext uri="{FF2B5EF4-FFF2-40B4-BE49-F238E27FC236}">
                    <a16:creationId xmlns:a16="http://schemas.microsoft.com/office/drawing/2014/main" id="{BA368389-D04C-B13C-24AE-761B5E84DF72}"/>
                  </a:ext>
                </a:extLst>
              </p:cNvPr>
              <p:cNvSpPr/>
              <p:nvPr/>
            </p:nvSpPr>
            <p:spPr>
              <a:xfrm>
                <a:off x="1343472" y="2636912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95250">
                <a:solidFill>
                  <a:srgbClr val="ED1C2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18" name="Kreuz 7">
                <a:extLst>
                  <a:ext uri="{FF2B5EF4-FFF2-40B4-BE49-F238E27FC236}">
                    <a16:creationId xmlns:a16="http://schemas.microsoft.com/office/drawing/2014/main" id="{CF1B9627-8075-F494-634F-49532A74B974}"/>
                  </a:ext>
                </a:extLst>
              </p:cNvPr>
              <p:cNvSpPr/>
              <p:nvPr/>
            </p:nvSpPr>
            <p:spPr>
              <a:xfrm>
                <a:off x="1739436" y="3050562"/>
                <a:ext cx="648072" cy="612701"/>
              </a:xfrm>
              <a:prstGeom prst="plus">
                <a:avLst>
                  <a:gd name="adj" fmla="val 39924"/>
                </a:avLst>
              </a:prstGeom>
              <a:solidFill>
                <a:srgbClr val="ED1C24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BAB331C8-8301-EA5C-9206-E97305B158D9}"/>
                </a:ext>
              </a:extLst>
            </p:cNvPr>
            <p:cNvGrpSpPr/>
            <p:nvPr/>
          </p:nvGrpSpPr>
          <p:grpSpPr>
            <a:xfrm>
              <a:off x="3905929" y="2564904"/>
              <a:ext cx="6006495" cy="740400"/>
              <a:chOff x="3905929" y="1999000"/>
              <a:chExt cx="8136904" cy="740400"/>
            </a:xfrm>
          </p:grpSpPr>
          <p:cxnSp>
            <p:nvCxnSpPr>
              <p:cNvPr id="15" name="Gerader Verbinder 11">
                <a:extLst>
                  <a:ext uri="{FF2B5EF4-FFF2-40B4-BE49-F238E27FC236}">
                    <a16:creationId xmlns:a16="http://schemas.microsoft.com/office/drawing/2014/main" id="{22F965A9-DFB5-7968-0A26-D3D9A0FED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27394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13">
                <a:extLst>
                  <a:ext uri="{FF2B5EF4-FFF2-40B4-BE49-F238E27FC236}">
                    <a16:creationId xmlns:a16="http://schemas.microsoft.com/office/drawing/2014/main" id="{C23E8D33-041D-6D85-48D8-A4C64CDF1E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19990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feld 43">
              <a:extLst>
                <a:ext uri="{FF2B5EF4-FFF2-40B4-BE49-F238E27FC236}">
                  <a16:creationId xmlns:a16="http://schemas.microsoft.com/office/drawing/2014/main" id="{812A8750-D906-615E-729E-8D5674631E43}"/>
                </a:ext>
              </a:extLst>
            </p:cNvPr>
            <p:cNvSpPr txBox="1"/>
            <p:nvPr/>
          </p:nvSpPr>
          <p:spPr>
            <a:xfrm>
              <a:off x="4502195" y="2761476"/>
              <a:ext cx="6179388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cs-CZ" sz="24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Lokální servis a podpora</a:t>
              </a:r>
              <a:endParaRPr lang="de-DE" sz="24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AF75E125-2552-AA37-BAC0-F96212F18730}"/>
              </a:ext>
            </a:extLst>
          </p:cNvPr>
          <p:cNvGrpSpPr/>
          <p:nvPr/>
        </p:nvGrpSpPr>
        <p:grpSpPr>
          <a:xfrm>
            <a:off x="3575720" y="3593303"/>
            <a:ext cx="7105863" cy="740400"/>
            <a:chOff x="3575720" y="3593303"/>
            <a:chExt cx="7105863" cy="740400"/>
          </a:xfrm>
        </p:grpSpPr>
        <p:grpSp>
          <p:nvGrpSpPr>
            <p:cNvPr id="25" name="Gruppieren 8">
              <a:extLst>
                <a:ext uri="{FF2B5EF4-FFF2-40B4-BE49-F238E27FC236}">
                  <a16:creationId xmlns:a16="http://schemas.microsoft.com/office/drawing/2014/main" id="{52AF5DA7-751E-A355-BA80-E53607FDAF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75720" y="3669503"/>
              <a:ext cx="576000" cy="576000"/>
              <a:chOff x="1343472" y="2636912"/>
              <a:chExt cx="1440000" cy="1440000"/>
            </a:xfrm>
          </p:grpSpPr>
          <p:sp>
            <p:nvSpPr>
              <p:cNvPr id="26" name="Ellipse 6">
                <a:extLst>
                  <a:ext uri="{FF2B5EF4-FFF2-40B4-BE49-F238E27FC236}">
                    <a16:creationId xmlns:a16="http://schemas.microsoft.com/office/drawing/2014/main" id="{09332119-64F7-FAEC-492D-89095847D14C}"/>
                  </a:ext>
                </a:extLst>
              </p:cNvPr>
              <p:cNvSpPr/>
              <p:nvPr/>
            </p:nvSpPr>
            <p:spPr>
              <a:xfrm>
                <a:off x="1343472" y="2636912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95250">
                <a:solidFill>
                  <a:srgbClr val="ED1C2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7" name="Kreuz 7">
                <a:extLst>
                  <a:ext uri="{FF2B5EF4-FFF2-40B4-BE49-F238E27FC236}">
                    <a16:creationId xmlns:a16="http://schemas.microsoft.com/office/drawing/2014/main" id="{83CE75A7-625F-27B0-9FED-FFD6E15AC6F0}"/>
                  </a:ext>
                </a:extLst>
              </p:cNvPr>
              <p:cNvSpPr/>
              <p:nvPr/>
            </p:nvSpPr>
            <p:spPr>
              <a:xfrm>
                <a:off x="1739436" y="3050562"/>
                <a:ext cx="648072" cy="612701"/>
              </a:xfrm>
              <a:prstGeom prst="plus">
                <a:avLst>
                  <a:gd name="adj" fmla="val 39924"/>
                </a:avLst>
              </a:prstGeom>
              <a:solidFill>
                <a:srgbClr val="ED1C24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7BA00FFC-C6E3-93B5-CD70-566F1B819090}"/>
                </a:ext>
              </a:extLst>
            </p:cNvPr>
            <p:cNvGrpSpPr/>
            <p:nvPr/>
          </p:nvGrpSpPr>
          <p:grpSpPr>
            <a:xfrm>
              <a:off x="3905929" y="3593303"/>
              <a:ext cx="6006495" cy="740400"/>
              <a:chOff x="3905929" y="1999000"/>
              <a:chExt cx="8136904" cy="740400"/>
            </a:xfrm>
          </p:grpSpPr>
          <p:cxnSp>
            <p:nvCxnSpPr>
              <p:cNvPr id="29" name="Gerader Verbinder 11">
                <a:extLst>
                  <a:ext uri="{FF2B5EF4-FFF2-40B4-BE49-F238E27FC236}">
                    <a16:creationId xmlns:a16="http://schemas.microsoft.com/office/drawing/2014/main" id="{2CC5FE66-EFDC-928A-6013-A229FFAD82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27394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13">
                <a:extLst>
                  <a:ext uri="{FF2B5EF4-FFF2-40B4-BE49-F238E27FC236}">
                    <a16:creationId xmlns:a16="http://schemas.microsoft.com/office/drawing/2014/main" id="{2F4CEE4E-1E66-2BA1-803D-5815EF175E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19990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feld 43">
              <a:extLst>
                <a:ext uri="{FF2B5EF4-FFF2-40B4-BE49-F238E27FC236}">
                  <a16:creationId xmlns:a16="http://schemas.microsoft.com/office/drawing/2014/main" id="{C0BF8C6A-36C9-DD5E-D8D1-5376A78B266A}"/>
                </a:ext>
              </a:extLst>
            </p:cNvPr>
            <p:cNvSpPr txBox="1"/>
            <p:nvPr/>
          </p:nvSpPr>
          <p:spPr>
            <a:xfrm>
              <a:off x="4502195" y="3789875"/>
              <a:ext cx="6179388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cs-CZ" sz="24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Technická pomoc u zákazníka</a:t>
              </a:r>
              <a:endParaRPr lang="de-DE" sz="24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670FA22-D5D3-E3B5-48E1-F90DABEDFA7F}"/>
              </a:ext>
            </a:extLst>
          </p:cNvPr>
          <p:cNvGrpSpPr/>
          <p:nvPr/>
        </p:nvGrpSpPr>
        <p:grpSpPr>
          <a:xfrm>
            <a:off x="3575720" y="4621702"/>
            <a:ext cx="7105863" cy="740400"/>
            <a:chOff x="3575720" y="4621702"/>
            <a:chExt cx="7105863" cy="740400"/>
          </a:xfrm>
        </p:grpSpPr>
        <p:grpSp>
          <p:nvGrpSpPr>
            <p:cNvPr id="32" name="Gruppieren 8">
              <a:extLst>
                <a:ext uri="{FF2B5EF4-FFF2-40B4-BE49-F238E27FC236}">
                  <a16:creationId xmlns:a16="http://schemas.microsoft.com/office/drawing/2014/main" id="{A05E4CAC-D647-C005-95A3-3ECD6E6040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75720" y="4697902"/>
              <a:ext cx="576000" cy="576000"/>
              <a:chOff x="1343472" y="2636912"/>
              <a:chExt cx="1440000" cy="1440000"/>
            </a:xfrm>
          </p:grpSpPr>
          <p:sp>
            <p:nvSpPr>
              <p:cNvPr id="33" name="Ellipse 6">
                <a:extLst>
                  <a:ext uri="{FF2B5EF4-FFF2-40B4-BE49-F238E27FC236}">
                    <a16:creationId xmlns:a16="http://schemas.microsoft.com/office/drawing/2014/main" id="{02341204-7774-7268-8FC5-BB28007F930A}"/>
                  </a:ext>
                </a:extLst>
              </p:cNvPr>
              <p:cNvSpPr/>
              <p:nvPr/>
            </p:nvSpPr>
            <p:spPr>
              <a:xfrm>
                <a:off x="1343472" y="2636912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 w="95250">
                <a:solidFill>
                  <a:srgbClr val="ED1C2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34" name="Kreuz 7">
                <a:extLst>
                  <a:ext uri="{FF2B5EF4-FFF2-40B4-BE49-F238E27FC236}">
                    <a16:creationId xmlns:a16="http://schemas.microsoft.com/office/drawing/2014/main" id="{AF4CA156-95A1-BF8C-A0B4-23A9E52840AA}"/>
                  </a:ext>
                </a:extLst>
              </p:cNvPr>
              <p:cNvSpPr/>
              <p:nvPr/>
            </p:nvSpPr>
            <p:spPr>
              <a:xfrm>
                <a:off x="1739436" y="3050562"/>
                <a:ext cx="648072" cy="612701"/>
              </a:xfrm>
              <a:prstGeom prst="plus">
                <a:avLst>
                  <a:gd name="adj" fmla="val 39924"/>
                </a:avLst>
              </a:prstGeom>
              <a:solidFill>
                <a:srgbClr val="ED1C24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EABBD911-A6DF-9D00-1919-B7E6B8A94B88}"/>
                </a:ext>
              </a:extLst>
            </p:cNvPr>
            <p:cNvGrpSpPr/>
            <p:nvPr/>
          </p:nvGrpSpPr>
          <p:grpSpPr>
            <a:xfrm>
              <a:off x="3905929" y="4621702"/>
              <a:ext cx="6006495" cy="740400"/>
              <a:chOff x="3905929" y="1999000"/>
              <a:chExt cx="8136904" cy="740400"/>
            </a:xfrm>
          </p:grpSpPr>
          <p:cxnSp>
            <p:nvCxnSpPr>
              <p:cNvPr id="36" name="Gerader Verbinder 11">
                <a:extLst>
                  <a:ext uri="{FF2B5EF4-FFF2-40B4-BE49-F238E27FC236}">
                    <a16:creationId xmlns:a16="http://schemas.microsoft.com/office/drawing/2014/main" id="{F697915A-E3CA-4AC2-E6BF-138221301B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27394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13">
                <a:extLst>
                  <a:ext uri="{FF2B5EF4-FFF2-40B4-BE49-F238E27FC236}">
                    <a16:creationId xmlns:a16="http://schemas.microsoft.com/office/drawing/2014/main" id="{E4C74360-E48F-8F7A-A730-912042E352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5929" y="1999000"/>
                <a:ext cx="8136904" cy="0"/>
              </a:xfrm>
              <a:prstGeom prst="line">
                <a:avLst/>
              </a:prstGeom>
              <a:ln>
                <a:solidFill>
                  <a:srgbClr val="A7A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feld 43">
              <a:extLst>
                <a:ext uri="{FF2B5EF4-FFF2-40B4-BE49-F238E27FC236}">
                  <a16:creationId xmlns:a16="http://schemas.microsoft.com/office/drawing/2014/main" id="{385B0994-CAAA-BF44-FDB6-1BC9FA9EBB82}"/>
                </a:ext>
              </a:extLst>
            </p:cNvPr>
            <p:cNvSpPr txBox="1"/>
            <p:nvPr/>
          </p:nvSpPr>
          <p:spPr>
            <a:xfrm>
              <a:off x="4502195" y="4818274"/>
              <a:ext cx="6179388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ED1C24"/>
                </a:buClr>
              </a:pPr>
              <a:r>
                <a:rPr lang="cs-CZ" sz="24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Sofistikovaná dokumentace</a:t>
              </a:r>
              <a:endParaRPr lang="de-DE" sz="24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DA2D1B14-9A6B-CE18-2922-8664B5D93930}"/>
              </a:ext>
            </a:extLst>
          </p:cNvPr>
          <p:cNvGrpSpPr/>
          <p:nvPr/>
        </p:nvGrpSpPr>
        <p:grpSpPr>
          <a:xfrm>
            <a:off x="695400" y="1791234"/>
            <a:ext cx="2016224" cy="3888404"/>
            <a:chOff x="695400" y="1791234"/>
            <a:chExt cx="2016224" cy="3888404"/>
          </a:xfrm>
        </p:grpSpPr>
        <p:pic>
          <p:nvPicPr>
            <p:cNvPr id="7" name="Grafik 7">
              <a:extLst>
                <a:ext uri="{FF2B5EF4-FFF2-40B4-BE49-F238E27FC236}">
                  <a16:creationId xmlns:a16="http://schemas.microsoft.com/office/drawing/2014/main" id="{434B00E9-A2CE-9E0C-EEF5-221AD159C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395" r="28164"/>
            <a:stretch/>
          </p:blipFill>
          <p:spPr>
            <a:xfrm>
              <a:off x="695400" y="2322646"/>
              <a:ext cx="1757424" cy="3356992"/>
            </a:xfrm>
            <a:prstGeom prst="rect">
              <a:avLst/>
            </a:prstGeom>
          </p:spPr>
        </p:pic>
        <p:sp>
          <p:nvSpPr>
            <p:cNvPr id="9" name="Nadpis 1">
              <a:extLst>
                <a:ext uri="{FF2B5EF4-FFF2-40B4-BE49-F238E27FC236}">
                  <a16:creationId xmlns:a16="http://schemas.microsoft.com/office/drawing/2014/main" id="{EF07D0A5-6A8E-B9EC-55D0-7F22A756E5D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102382" y="1791234"/>
              <a:ext cx="1609242" cy="6227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b"/>
            <a:lstStyle>
              <a:lvl1pPr algn="l" rtl="0" eaLnBrk="1" fontAlgn="base" hangingPunct="1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defRPr sz="2800" b="1" kern="1200" baseline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cs-CZ" sz="3600" dirty="0">
                  <a:solidFill>
                    <a:srgbClr val="4F5556"/>
                  </a:solidFill>
                  <a:latin typeface="BORKISHAND" panose="00000400000000000000" pitchFamily="2" charset="0"/>
                </a:rPr>
                <a:t>Stroj</a:t>
              </a:r>
              <a:endParaRPr lang="cs-CZ" sz="3600" dirty="0">
                <a:solidFill>
                  <a:srgbClr val="4F5556"/>
                </a:solidFill>
              </a:endParaRPr>
            </a:p>
          </p:txBody>
        </p:sp>
      </p:grpSp>
      <p:pic>
        <p:nvPicPr>
          <p:cNvPr id="1026" name="Picture 2" descr="FRITSCH Bäckereimaschinen und Anlagen">
            <a:extLst>
              <a:ext uri="{FF2B5EF4-FFF2-40B4-BE49-F238E27FC236}">
                <a16:creationId xmlns:a16="http://schemas.microsoft.com/office/drawing/2014/main" id="{3FC663B3-A430-0A77-6098-4F594830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49" y="1180488"/>
            <a:ext cx="34290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1838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>
              <a:buClr>
                <a:srgbClr val="ED1C24"/>
              </a:buClr>
            </a:pPr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IBA 2023</a:t>
            </a:r>
            <a:endParaRPr lang="de-DE" sz="2800" dirty="0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+mj-lt"/>
                <a:cs typeface="Calibri" panose="020F0502020204030204" pitchFamily="34" charset="0"/>
              </a:rPr>
              <a:t>Mnichov, 22. – 26. října 2023</a:t>
            </a:r>
            <a:endParaRPr lang="cs-CZ" sz="2000" b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27</a:t>
            </a:fld>
            <a:endParaRPr lang="de-DE" altLang="de-DE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BD3075AF-1DCA-B14C-64B9-05723F566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783" y="1283894"/>
            <a:ext cx="8583312" cy="4870870"/>
          </a:xfrm>
          <a:prstGeom prst="rect">
            <a:avLst/>
          </a:prstGeom>
        </p:spPr>
      </p:pic>
      <p:sp>
        <p:nvSpPr>
          <p:cNvPr id="19" name="Nadpis 1">
            <a:extLst>
              <a:ext uri="{FF2B5EF4-FFF2-40B4-BE49-F238E27FC236}">
                <a16:creationId xmlns:a16="http://schemas.microsoft.com/office/drawing/2014/main" id="{EDD6EA8B-8D0B-711C-2733-82982B87D6AD}"/>
              </a:ext>
            </a:extLst>
          </p:cNvPr>
          <p:cNvSpPr txBox="1">
            <a:spLocks/>
          </p:cNvSpPr>
          <p:nvPr/>
        </p:nvSpPr>
        <p:spPr bwMode="gray">
          <a:xfrm>
            <a:off x="371691" y="3143039"/>
            <a:ext cx="9216384" cy="720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/>
          <a:lstStyle>
            <a:lvl1pPr algn="l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6600" dirty="0">
                <a:solidFill>
                  <a:srgbClr val="FF0000"/>
                </a:solidFill>
                <a:latin typeface="BORKISHAND" panose="00000400000000000000" pitchFamily="2" charset="0"/>
              </a:rPr>
              <a:t>Hala A2</a:t>
            </a:r>
          </a:p>
          <a:p>
            <a:endParaRPr lang="cs-CZ" sz="6600" dirty="0">
              <a:solidFill>
                <a:srgbClr val="FF0000"/>
              </a:solidFill>
              <a:latin typeface="BORKISHAND" panose="00000400000000000000" pitchFamily="2" charset="0"/>
            </a:endParaRPr>
          </a:p>
          <a:p>
            <a:r>
              <a:rPr lang="cs-CZ" sz="6600" dirty="0">
                <a:solidFill>
                  <a:srgbClr val="FF0000"/>
                </a:solidFill>
                <a:latin typeface="BORKISHAND" panose="00000400000000000000" pitchFamily="2" charset="0"/>
              </a:rPr>
              <a:t>st. 111</a:t>
            </a:r>
            <a:endParaRPr lang="cs-CZ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760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9">
            <a:extLst>
              <a:ext uri="{FF2B5EF4-FFF2-40B4-BE49-F238E27FC236}">
                <a16:creationId xmlns:a16="http://schemas.microsoft.com/office/drawing/2014/main" id="{9403EEEA-DF19-DA74-B12C-30F23BB60E9C}"/>
              </a:ext>
            </a:extLst>
          </p:cNvPr>
          <p:cNvGrpSpPr/>
          <p:nvPr/>
        </p:nvGrpSpPr>
        <p:grpSpPr>
          <a:xfrm>
            <a:off x="11564" y="0"/>
            <a:ext cx="12192000" cy="6858000"/>
            <a:chOff x="0" y="0"/>
            <a:chExt cx="12192000" cy="6858000"/>
          </a:xfrm>
        </p:grpSpPr>
        <p:pic>
          <p:nvPicPr>
            <p:cNvPr id="7" name="Grafik 7" descr="Ein Bild, das Essen, verschieden, Gericht, mehrere enthält.&#10;&#10;Automatisch generierte Beschreibung">
              <a:extLst>
                <a:ext uri="{FF2B5EF4-FFF2-40B4-BE49-F238E27FC236}">
                  <a16:creationId xmlns:a16="http://schemas.microsoft.com/office/drawing/2014/main" id="{99181EB2-AA5D-A08A-5594-118C9F117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Grafik 5" descr="Ein Bild, das Essen, drinnen, Obst, frisch enthält.&#10;&#10;Automatisch generierte Beschreibung">
              <a:extLst>
                <a:ext uri="{FF2B5EF4-FFF2-40B4-BE49-F238E27FC236}">
                  <a16:creationId xmlns:a16="http://schemas.microsoft.com/office/drawing/2014/main" id="{6D41D071-0A80-4660-22FE-A35F91C0C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12224" y="0"/>
              <a:ext cx="4025144" cy="2548637"/>
            </a:xfrm>
            <a:prstGeom prst="rect">
              <a:avLst/>
            </a:prstGeom>
          </p:spPr>
        </p:pic>
      </p:grpSp>
      <p:pic>
        <p:nvPicPr>
          <p:cNvPr id="9" name="Obrázek 8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1BDE31AF-C8B1-3DD1-C091-633E186B8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60" y="866968"/>
            <a:ext cx="4464496" cy="5124063"/>
          </a:xfrm>
          <a:prstGeom prst="rect">
            <a:avLst/>
          </a:prstGeom>
          <a:effectLst>
            <a:glow rad="1270000">
              <a:schemeClr val="bg1">
                <a:alpha val="82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8968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MULTIVAC erhält Axia Best Managed Companies Award 2020 - Memmingen /  Unterallgäu - B4B Schwaben">
            <a:extLst>
              <a:ext uri="{FF2B5EF4-FFF2-40B4-BE49-F238E27FC236}">
                <a16:creationId xmlns:a16="http://schemas.microsoft.com/office/drawing/2014/main" id="{37995B56-F8D2-48DC-8238-E7705FA68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3879" y="3717032"/>
            <a:ext cx="4338766" cy="325407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DB149392-8A19-4AD2-A32C-2C62803BD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r>
              <a:rPr lang="en-GB" dirty="0"/>
              <a:t>MULTIVAC </a:t>
            </a:r>
            <a:r>
              <a:rPr lang="cs-CZ" dirty="0"/>
              <a:t>v kostce</a:t>
            </a:r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FE28EB8-D365-A6D2-6F9F-5EC8EE9575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71885A3-5FB1-4BDB-A201-309F7C59BA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3832" y="1412875"/>
            <a:ext cx="7638019" cy="485862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C9A572F-C9CD-44ED-85B1-AF7A3D60B1C3}"/>
              </a:ext>
            </a:extLst>
          </p:cNvPr>
          <p:cNvSpPr txBox="1"/>
          <p:nvPr/>
        </p:nvSpPr>
        <p:spPr>
          <a:xfrm>
            <a:off x="2049096" y="2708920"/>
            <a:ext cx="25567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sz="4400" b="1" dirty="0">
                <a:solidFill>
                  <a:srgbClr val="ED1C2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6,900</a:t>
            </a:r>
          </a:p>
          <a:p>
            <a:pPr algn="ctr" eaLnBrk="1" hangingPunct="1"/>
            <a:r>
              <a:rPr lang="cs-CZ" sz="12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Zaměstnanců</a:t>
            </a:r>
          </a:p>
          <a:p>
            <a:pPr algn="ctr" eaLnBrk="1" hangingPunct="1"/>
            <a:r>
              <a:rPr lang="cs-CZ" sz="12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celkem</a:t>
            </a:r>
            <a:endParaRPr lang="en-GB" sz="1200" dirty="0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7487D0F-70BA-44B4-BB28-9366811B29BC}"/>
              </a:ext>
            </a:extLst>
          </p:cNvPr>
          <p:cNvSpPr txBox="1"/>
          <p:nvPr/>
        </p:nvSpPr>
        <p:spPr>
          <a:xfrm>
            <a:off x="4848483" y="2717867"/>
            <a:ext cx="25567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sz="4400" b="1" dirty="0">
                <a:solidFill>
                  <a:srgbClr val="ED1C2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2,000</a:t>
            </a:r>
          </a:p>
          <a:p>
            <a:pPr algn="ctr" eaLnBrk="1" hangingPunct="1"/>
            <a:r>
              <a:rPr lang="cs-CZ" sz="12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Zaměstnanců</a:t>
            </a:r>
            <a:endParaRPr lang="en-GB" sz="1200" dirty="0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ctr" eaLnBrk="1" hangingPunct="1"/>
            <a:r>
              <a:rPr lang="cs-CZ" sz="12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 zákaznické podpoře</a:t>
            </a:r>
            <a:r>
              <a:rPr lang="en-GB" sz="12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&amp; </a:t>
            </a:r>
            <a:r>
              <a:rPr lang="cs-CZ" sz="12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servisu</a:t>
            </a:r>
            <a:endParaRPr lang="en-GB" sz="1200" dirty="0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90E2522-B2AE-4D90-BFBC-05856315A34F}"/>
              </a:ext>
            </a:extLst>
          </p:cNvPr>
          <p:cNvSpPr txBox="1"/>
          <p:nvPr/>
        </p:nvSpPr>
        <p:spPr>
          <a:xfrm>
            <a:off x="7643662" y="2706689"/>
            <a:ext cx="25567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sz="4400" b="1" dirty="0">
                <a:solidFill>
                  <a:srgbClr val="ED1C2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&gt;85</a:t>
            </a:r>
          </a:p>
          <a:p>
            <a:pPr algn="ctr" eaLnBrk="1" hangingPunct="1"/>
            <a:r>
              <a:rPr lang="cs-CZ" sz="12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Poboček</a:t>
            </a:r>
          </a:p>
          <a:p>
            <a:pPr algn="ctr" eaLnBrk="1" hangingPunct="1"/>
            <a:r>
              <a:rPr lang="cs-CZ" sz="12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po světě</a:t>
            </a:r>
            <a:endParaRPr lang="en-GB" sz="1200" dirty="0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C97DF5B-9B51-D155-48D8-01BD385F5A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507570" y="5408487"/>
            <a:ext cx="3184414" cy="89828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13BA9E4-2D98-734B-FF62-897C5B9CB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447" y="4061065"/>
            <a:ext cx="3766553" cy="2511035"/>
          </a:xfrm>
          <a:prstGeom prst="rect">
            <a:avLst/>
          </a:prstGeom>
        </p:spPr>
      </p:pic>
      <p:pic>
        <p:nvPicPr>
          <p:cNvPr id="4098" name="Picture 2" descr="TEXTPOWER |Showroom für den ersten Eindruck. - textpower.de">
            <a:extLst>
              <a:ext uri="{FF2B5EF4-FFF2-40B4-BE49-F238E27FC236}">
                <a16:creationId xmlns:a16="http://schemas.microsoft.com/office/drawing/2014/main" id="{CA270A89-C251-F9E8-1386-3C40C11E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119"/>
            <a:ext cx="1944093" cy="18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1711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lipse 27">
            <a:extLst>
              <a:ext uri="{FF2B5EF4-FFF2-40B4-BE49-F238E27FC236}">
                <a16:creationId xmlns:a16="http://schemas.microsoft.com/office/drawing/2014/main" id="{A077A55F-B519-F411-CC96-CF0DE8D0983F}"/>
              </a:ext>
            </a:extLst>
          </p:cNvPr>
          <p:cNvSpPr/>
          <p:nvPr/>
        </p:nvSpPr>
        <p:spPr>
          <a:xfrm>
            <a:off x="2927648" y="2114922"/>
            <a:ext cx="6480720" cy="3547359"/>
          </a:xfrm>
          <a:prstGeom prst="ellipse">
            <a:avLst/>
          </a:prstGeom>
          <a:noFill/>
          <a:ln w="38100">
            <a:solidFill>
              <a:srgbClr val="ED1C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Clr>
                <a:srgbClr val="ED1C24"/>
              </a:buClr>
              <a:buFont typeface="Arial" panose="020B0604020202020204" pitchFamily="34" charset="0"/>
              <a:buNone/>
            </a:pPr>
            <a:endParaRPr lang="de-DE" sz="1400" dirty="0" err="1">
              <a:solidFill>
                <a:srgbClr val="6C7474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7CD3C4-4553-4D74-A1AF-CDDC0EF83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FRITSCH </a:t>
            </a:r>
            <a:r>
              <a:rPr lang="cs-CZ" dirty="0"/>
              <a:t>v kostce</a:t>
            </a:r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328779C-A144-429D-BA93-8CC23C167D06}"/>
              </a:ext>
            </a:extLst>
          </p:cNvPr>
          <p:cNvGrpSpPr/>
          <p:nvPr/>
        </p:nvGrpSpPr>
        <p:grpSpPr>
          <a:xfrm>
            <a:off x="8345618" y="2069351"/>
            <a:ext cx="1980000" cy="1828216"/>
            <a:chOff x="6829516" y="2179075"/>
            <a:chExt cx="1980000" cy="1828216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DB4513F-D0B3-47BD-B11E-A77B39200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29516" y="2179075"/>
              <a:ext cx="1980000" cy="1242543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41EA5E82-791F-47F9-A95C-115722B080D6}"/>
                </a:ext>
              </a:extLst>
            </p:cNvPr>
            <p:cNvSpPr txBox="1"/>
            <p:nvPr/>
          </p:nvSpPr>
          <p:spPr>
            <a:xfrm>
              <a:off x="6829516" y="3511510"/>
              <a:ext cx="1980000" cy="4957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>
                <a:buNone/>
              </a:pPr>
              <a:r>
                <a:rPr lang="cs-CZ" sz="1000" b="1" dirty="0">
                  <a:solidFill>
                    <a:srgbClr val="ED1C24"/>
                  </a:solidFill>
                  <a:latin typeface="Segoe UI" panose="020B0502040204020203" pitchFamily="34" charset="0"/>
                </a:rPr>
                <a:t>Počet zaměstnanců</a:t>
              </a:r>
              <a:r>
                <a:rPr lang="en-US" sz="1000" b="1" dirty="0">
                  <a:solidFill>
                    <a:srgbClr val="ED1C24"/>
                  </a:solidFill>
                  <a:latin typeface="Segoe UI" panose="020B0502040204020203" pitchFamily="34" charset="0"/>
                </a:rPr>
                <a:t>:</a:t>
              </a:r>
            </a:p>
            <a:p>
              <a:pPr>
                <a:buNone/>
              </a:pPr>
              <a:r>
                <a:rPr lang="en-US" sz="1000" b="1" dirty="0">
                  <a:latin typeface="Segoe UI" panose="020B0502040204020203" pitchFamily="34" charset="0"/>
                </a:rPr>
                <a:t> ca. 500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743728E-2BBF-4F98-BE93-B1CE3A41C943}"/>
              </a:ext>
            </a:extLst>
          </p:cNvPr>
          <p:cNvGrpSpPr/>
          <p:nvPr/>
        </p:nvGrpSpPr>
        <p:grpSpPr>
          <a:xfrm>
            <a:off x="2754477" y="4430113"/>
            <a:ext cx="1980000" cy="1818923"/>
            <a:chOff x="313833" y="4356959"/>
            <a:chExt cx="1980000" cy="1818923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589C211-32DC-4741-9225-D5548B025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833" y="4356959"/>
              <a:ext cx="1980000" cy="1242000"/>
            </a:xfrm>
            <a:prstGeom prst="rect">
              <a:avLst/>
            </a:prstGeom>
            <a:effectLst/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106ADD07-5585-42B8-882A-39D7C13D24EB}"/>
                </a:ext>
              </a:extLst>
            </p:cNvPr>
            <p:cNvSpPr txBox="1"/>
            <p:nvPr/>
          </p:nvSpPr>
          <p:spPr>
            <a:xfrm>
              <a:off x="313833" y="5679082"/>
              <a:ext cx="1980000" cy="496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pPr>
                <a:buNone/>
              </a:pPr>
              <a:r>
                <a:rPr lang="cs-CZ" sz="1000" b="1" dirty="0">
                  <a:solidFill>
                    <a:srgbClr val="FF0000"/>
                  </a:solidFill>
                  <a:latin typeface="Segoe UI" panose="020B0502040204020203" pitchFamily="34" charset="0"/>
                </a:rPr>
                <a:t>Výrobní závody</a:t>
              </a:r>
              <a:r>
                <a:rPr lang="en-US" sz="1000" b="1" dirty="0">
                  <a:solidFill>
                    <a:srgbClr val="FF0000"/>
                  </a:solidFill>
                  <a:latin typeface="Segoe UI" panose="020B0502040204020203" pitchFamily="34" charset="0"/>
                </a:rPr>
                <a:t>: </a:t>
              </a:r>
              <a:r>
                <a:rPr lang="cs-CZ" sz="1000" b="1" dirty="0">
                  <a:latin typeface="Segoe UI" panose="020B0502040204020203" pitchFamily="34" charset="0"/>
                </a:rPr>
                <a:t>Německo</a:t>
              </a:r>
              <a:endParaRPr lang="en-US" sz="1000" b="1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52B0E25-2863-4EE8-8807-78832B297098}"/>
              </a:ext>
            </a:extLst>
          </p:cNvPr>
          <p:cNvGrpSpPr/>
          <p:nvPr/>
        </p:nvGrpSpPr>
        <p:grpSpPr>
          <a:xfrm>
            <a:off x="1891255" y="2069351"/>
            <a:ext cx="1980000" cy="1802342"/>
            <a:chOff x="313833" y="2204951"/>
            <a:chExt cx="1980000" cy="1802342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A3721E1A-05F5-4E2E-9314-85C73B8655E8}"/>
                </a:ext>
              </a:extLst>
            </p:cNvPr>
            <p:cNvSpPr txBox="1"/>
            <p:nvPr/>
          </p:nvSpPr>
          <p:spPr>
            <a:xfrm>
              <a:off x="313833" y="3511511"/>
              <a:ext cx="1980000" cy="4957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cs-CZ" sz="1000" b="1" dirty="0">
                  <a:solidFill>
                    <a:srgbClr val="FF0000"/>
                  </a:solidFill>
                  <a:latin typeface="Segoe UI" panose="020B0502040204020203" pitchFamily="34" charset="0"/>
                </a:rPr>
                <a:t>Založeno</a:t>
              </a:r>
              <a:r>
                <a:rPr lang="en-US" sz="1000" b="1" dirty="0">
                  <a:solidFill>
                    <a:srgbClr val="FF0000"/>
                  </a:solidFill>
                  <a:latin typeface="Segoe UI" panose="020B0502040204020203" pitchFamily="34" charset="0"/>
                </a:rPr>
                <a:t>: </a:t>
              </a:r>
              <a:br>
                <a:rPr lang="en-US" sz="1000" b="1" dirty="0">
                  <a:latin typeface="Segoe UI" panose="020B0502040204020203" pitchFamily="34" charset="0"/>
                </a:rPr>
              </a:br>
              <a:r>
                <a:rPr lang="en-US" sz="1000" b="1" dirty="0">
                  <a:latin typeface="Segoe UI" panose="020B0502040204020203" pitchFamily="34" charset="0"/>
                </a:rPr>
                <a:t>1926 </a:t>
              </a:r>
              <a:r>
                <a:rPr lang="cs-CZ" sz="1000" b="1" dirty="0">
                  <a:latin typeface="Segoe UI" panose="020B0502040204020203" pitchFamily="34" charset="0"/>
                </a:rPr>
                <a:t>ve</a:t>
              </a:r>
              <a:r>
                <a:rPr lang="en-US" sz="1000" b="1" dirty="0">
                  <a:latin typeface="Segoe UI" panose="020B0502040204020203" pitchFamily="34" charset="0"/>
                </a:rPr>
                <a:t> Wiese</a:t>
              </a:r>
              <a:r>
                <a:rPr lang="de-DE" sz="1000" b="1" dirty="0">
                  <a:latin typeface="Segoe UI" panose="020B0502040204020203" pitchFamily="34" charset="0"/>
                </a:rPr>
                <a:t> 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1816BBDD-C5DC-4F8D-B61B-63CBB5D72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833" y="2204951"/>
              <a:ext cx="1980000" cy="1242000"/>
            </a:xfrm>
            <a:prstGeom prst="rect">
              <a:avLst/>
            </a:prstGeom>
            <a:effectLst/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DD09723-6F07-4EEF-8D74-EED484309E60}"/>
              </a:ext>
            </a:extLst>
          </p:cNvPr>
          <p:cNvGrpSpPr/>
          <p:nvPr/>
        </p:nvGrpSpPr>
        <p:grpSpPr>
          <a:xfrm>
            <a:off x="7478628" y="4435769"/>
            <a:ext cx="1980000" cy="1822560"/>
            <a:chOff x="5947999" y="4435769"/>
            <a:chExt cx="1980000" cy="1822560"/>
          </a:xfrm>
        </p:grpSpPr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509AE2C-4AC7-43EB-B3BC-66B2596865A0}"/>
                </a:ext>
              </a:extLst>
            </p:cNvPr>
            <p:cNvSpPr txBox="1"/>
            <p:nvPr/>
          </p:nvSpPr>
          <p:spPr>
            <a:xfrm>
              <a:off x="5947999" y="5762548"/>
              <a:ext cx="1980000" cy="4957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cs-CZ" sz="1000" b="1" dirty="0">
                  <a:solidFill>
                    <a:srgbClr val="ED1C24"/>
                  </a:solidFill>
                  <a:latin typeface="Segoe UI" panose="020B0502040204020203" pitchFamily="34" charset="0"/>
                </a:rPr>
                <a:t>od</a:t>
              </a:r>
              <a:r>
                <a:rPr lang="de-DE" sz="1000" b="1" dirty="0">
                  <a:solidFill>
                    <a:srgbClr val="ED1C24"/>
                  </a:solidFill>
                  <a:latin typeface="Segoe UI" panose="020B0502040204020203" pitchFamily="34" charset="0"/>
                </a:rPr>
                <a:t> 2019</a:t>
              </a:r>
              <a:endParaRPr lang="de-DE" sz="1000" b="1" dirty="0">
                <a:latin typeface="Segoe UI" panose="020B0502040204020203" pitchFamily="34" charset="0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5A7F0C0C-3E20-4EB8-B3E1-09647BEE1391}"/>
                </a:ext>
              </a:extLst>
            </p:cNvPr>
            <p:cNvSpPr/>
            <p:nvPr/>
          </p:nvSpPr>
          <p:spPr>
            <a:xfrm>
              <a:off x="5947999" y="4435769"/>
              <a:ext cx="1980000" cy="124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A7ACA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22FF49C-7ED2-43EC-8BEB-E07DBAB4AABA}"/>
              </a:ext>
            </a:extLst>
          </p:cNvPr>
          <p:cNvGrpSpPr/>
          <p:nvPr/>
        </p:nvGrpSpPr>
        <p:grpSpPr>
          <a:xfrm>
            <a:off x="5117737" y="1494211"/>
            <a:ext cx="1981399" cy="1812589"/>
            <a:chOff x="3582000" y="1587159"/>
            <a:chExt cx="1981399" cy="1812589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74B2B800-7630-4BC6-8CED-2289C98590F0}"/>
                </a:ext>
              </a:extLst>
            </p:cNvPr>
            <p:cNvSpPr txBox="1"/>
            <p:nvPr/>
          </p:nvSpPr>
          <p:spPr>
            <a:xfrm>
              <a:off x="3583399" y="2903966"/>
              <a:ext cx="1980000" cy="4957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050">
                  <a:solidFill>
                    <a:srgbClr val="6C7474"/>
                  </a:solidFill>
                  <a:latin typeface="Verdana" panose="020B0604030504040204" pitchFamily="34" charset="0"/>
                  <a:ea typeface="Verdana" panose="020B0604030504040204" pitchFamily="34" charset="0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de-DE" sz="1000" b="1" dirty="0">
                  <a:solidFill>
                    <a:srgbClr val="FF0000"/>
                  </a:solidFill>
                  <a:latin typeface="Segoe UI" panose="020B0502040204020203" pitchFamily="34" charset="0"/>
                </a:rPr>
                <a:t>Head Office: </a:t>
              </a:r>
              <a:br>
                <a:rPr lang="de-DE" sz="1000" b="1" dirty="0">
                  <a:latin typeface="Segoe UI" panose="020B0502040204020203" pitchFamily="34" charset="0"/>
                </a:rPr>
              </a:br>
              <a:r>
                <a:rPr lang="en-US" sz="1000" b="1" dirty="0" err="1">
                  <a:latin typeface="Segoe UI" panose="020B0502040204020203" pitchFamily="34" charset="0"/>
                </a:rPr>
                <a:t>Markt</a:t>
              </a:r>
              <a:r>
                <a:rPr lang="en-US" sz="1000" b="1" dirty="0">
                  <a:latin typeface="Segoe UI" panose="020B0502040204020203" pitchFamily="34" charset="0"/>
                </a:rPr>
                <a:t> </a:t>
              </a:r>
              <a:r>
                <a:rPr lang="en-US" sz="1000" b="1" dirty="0" err="1">
                  <a:latin typeface="Segoe UI" panose="020B0502040204020203" pitchFamily="34" charset="0"/>
                </a:rPr>
                <a:t>Einersheim</a:t>
              </a:r>
              <a:r>
                <a:rPr lang="en-US" sz="1000" b="1" dirty="0">
                  <a:latin typeface="Segoe UI" panose="020B0502040204020203" pitchFamily="34" charset="0"/>
                </a:rPr>
                <a:t> </a:t>
              </a:r>
              <a:br>
                <a:rPr lang="en-US" sz="1000" b="1" dirty="0">
                  <a:latin typeface="Segoe UI" panose="020B0502040204020203" pitchFamily="34" charset="0"/>
                </a:rPr>
              </a:br>
              <a:r>
                <a:rPr lang="cs-CZ" sz="1000" b="1" dirty="0">
                  <a:latin typeface="Segoe UI" panose="020B0502040204020203" pitchFamily="34" charset="0"/>
                </a:rPr>
                <a:t>blízko</a:t>
              </a:r>
              <a:r>
                <a:rPr lang="en-US" sz="1000" b="1" dirty="0">
                  <a:latin typeface="Segoe UI" panose="020B0502040204020203" pitchFamily="34" charset="0"/>
                </a:rPr>
                <a:t> Würzburg</a:t>
              </a:r>
              <a:r>
                <a:rPr lang="cs-CZ" sz="1000" b="1" dirty="0">
                  <a:latin typeface="Segoe UI" panose="020B0502040204020203" pitchFamily="34" charset="0"/>
                </a:rPr>
                <a:t>u</a:t>
              </a:r>
              <a:endParaRPr lang="en-US" sz="1000" b="1" dirty="0">
                <a:latin typeface="Segoe UI" panose="020B0502040204020203" pitchFamily="34" charset="0"/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BD438C25-A7B7-445B-B38B-8EEB9F5BC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2000" y="1587159"/>
              <a:ext cx="1980000" cy="124200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1284DAFE-1072-E621-7CD0-ACA2C305A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537497" y="4802864"/>
            <a:ext cx="1872000" cy="52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81875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feil nach rechts 7">
            <a:extLst>
              <a:ext uri="{FF2B5EF4-FFF2-40B4-BE49-F238E27FC236}">
                <a16:creationId xmlns:a16="http://schemas.microsoft.com/office/drawing/2014/main" id="{8A69AAB2-7466-E499-9143-4B43FAF38991}"/>
              </a:ext>
            </a:extLst>
          </p:cNvPr>
          <p:cNvSpPr/>
          <p:nvPr/>
        </p:nvSpPr>
        <p:spPr>
          <a:xfrm rot="5400000">
            <a:off x="1640743" y="4339836"/>
            <a:ext cx="1160775" cy="747077"/>
          </a:xfrm>
          <a:prstGeom prst="rightArrow">
            <a:avLst/>
          </a:prstGeom>
          <a:solidFill>
            <a:srgbClr val="C4C7C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7CD3C4-4553-4D74-A1AF-CDDC0EF83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FRITSCH </a:t>
            </a:r>
            <a:r>
              <a:rPr lang="cs-CZ" dirty="0"/>
              <a:t>v kostce</a:t>
            </a:r>
            <a:endParaRPr lang="de-DE" dirty="0"/>
          </a:p>
        </p:txBody>
      </p:sp>
      <p:sp>
        <p:nvSpPr>
          <p:cNvPr id="6" name="Pfeil nach rechts 7">
            <a:extLst>
              <a:ext uri="{FF2B5EF4-FFF2-40B4-BE49-F238E27FC236}">
                <a16:creationId xmlns:a16="http://schemas.microsoft.com/office/drawing/2014/main" id="{9B551902-3FE2-EAC7-6234-CD59206CBBF2}"/>
              </a:ext>
            </a:extLst>
          </p:cNvPr>
          <p:cNvSpPr/>
          <p:nvPr/>
        </p:nvSpPr>
        <p:spPr>
          <a:xfrm rot="5400000">
            <a:off x="1639734" y="2559652"/>
            <a:ext cx="1160775" cy="747077"/>
          </a:xfrm>
          <a:prstGeom prst="rightArrow">
            <a:avLst/>
          </a:prstGeom>
          <a:solidFill>
            <a:srgbClr val="C4C7C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06AEE695-7516-D02F-EF86-1BA161E4175C}"/>
              </a:ext>
            </a:extLst>
          </p:cNvPr>
          <p:cNvGrpSpPr/>
          <p:nvPr/>
        </p:nvGrpSpPr>
        <p:grpSpPr>
          <a:xfrm>
            <a:off x="995986" y="4652424"/>
            <a:ext cx="10635809" cy="1803745"/>
            <a:chOff x="995986" y="4652424"/>
            <a:chExt cx="10635809" cy="1803745"/>
          </a:xfrm>
        </p:grpSpPr>
        <p:pic>
          <p:nvPicPr>
            <p:cNvPr id="4" name="Grafik 9">
              <a:extLst>
                <a:ext uri="{FF2B5EF4-FFF2-40B4-BE49-F238E27FC236}">
                  <a16:creationId xmlns:a16="http://schemas.microsoft.com/office/drawing/2014/main" id="{E11AA617-12B6-98B4-027A-1B1B0E441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35613" y="4652424"/>
              <a:ext cx="2696182" cy="1803745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25" name="Rechteck 15">
              <a:extLst>
                <a:ext uri="{FF2B5EF4-FFF2-40B4-BE49-F238E27FC236}">
                  <a16:creationId xmlns:a16="http://schemas.microsoft.com/office/drawing/2014/main" id="{BEA6E95F-B446-7EB4-8833-CEBD3024259F}"/>
                </a:ext>
              </a:extLst>
            </p:cNvPr>
            <p:cNvSpPr/>
            <p:nvPr/>
          </p:nvSpPr>
          <p:spPr>
            <a:xfrm>
              <a:off x="995986" y="5277772"/>
              <a:ext cx="2448272" cy="7200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</a:rPr>
                <a:t>Průmyslové pekárny</a:t>
              </a:r>
              <a:endParaRPr lang="en-GB" sz="14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26" name="Grafik 17">
              <a:extLst>
                <a:ext uri="{FF2B5EF4-FFF2-40B4-BE49-F238E27FC236}">
                  <a16:creationId xmlns:a16="http://schemas.microsoft.com/office/drawing/2014/main" id="{0BB1D718-3099-FFD6-ABA8-F0514FF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3686" y="5243736"/>
              <a:ext cx="4487036" cy="805463"/>
            </a:xfrm>
            <a:prstGeom prst="rect">
              <a:avLst/>
            </a:prstGeom>
          </p:spPr>
        </p:pic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ACF62572-632B-5BD4-41BB-B235E0628EEF}"/>
              </a:ext>
            </a:extLst>
          </p:cNvPr>
          <p:cNvGrpSpPr/>
          <p:nvPr/>
        </p:nvGrpSpPr>
        <p:grpSpPr>
          <a:xfrm>
            <a:off x="3789260" y="1417721"/>
            <a:ext cx="2238929" cy="4765741"/>
            <a:chOff x="3789260" y="1417721"/>
            <a:chExt cx="2238929" cy="4765741"/>
          </a:xfrm>
        </p:grpSpPr>
        <p:pic>
          <p:nvPicPr>
            <p:cNvPr id="3" name="Grafik 8">
              <a:extLst>
                <a:ext uri="{FF2B5EF4-FFF2-40B4-BE49-F238E27FC236}">
                  <a16:creationId xmlns:a16="http://schemas.microsoft.com/office/drawing/2014/main" id="{5393B072-3FC9-A5BE-24FB-49B547D50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9260" y="4821305"/>
              <a:ext cx="622647" cy="428564"/>
            </a:xfrm>
            <a:prstGeom prst="rect">
              <a:avLst/>
            </a:prstGeom>
          </p:spPr>
        </p:pic>
        <p:pic>
          <p:nvPicPr>
            <p:cNvPr id="27" name="Grafik 18">
              <a:extLst>
                <a:ext uri="{FF2B5EF4-FFF2-40B4-BE49-F238E27FC236}">
                  <a16:creationId xmlns:a16="http://schemas.microsoft.com/office/drawing/2014/main" id="{A6A91797-B941-0875-8CA6-F567BE1D2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6020" y="1417721"/>
              <a:ext cx="935211" cy="526947"/>
            </a:xfrm>
            <a:prstGeom prst="rect">
              <a:avLst/>
            </a:prstGeom>
            <a:effectLst/>
          </p:spPr>
        </p:pic>
        <p:pic>
          <p:nvPicPr>
            <p:cNvPr id="29" name="Grafik 19">
              <a:extLst>
                <a:ext uri="{FF2B5EF4-FFF2-40B4-BE49-F238E27FC236}">
                  <a16:creationId xmlns:a16="http://schemas.microsoft.com/office/drawing/2014/main" id="{6B08DCDD-745D-F0A8-A1E4-54A39FDC8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6979" y="2540429"/>
              <a:ext cx="927267" cy="671469"/>
            </a:xfrm>
            <a:prstGeom prst="rect">
              <a:avLst/>
            </a:prstGeom>
            <a:effectLst/>
          </p:spPr>
        </p:pic>
        <p:pic>
          <p:nvPicPr>
            <p:cNvPr id="30" name="Grafik 20">
              <a:extLst>
                <a:ext uri="{FF2B5EF4-FFF2-40B4-BE49-F238E27FC236}">
                  <a16:creationId xmlns:a16="http://schemas.microsoft.com/office/drawing/2014/main" id="{EF15CB53-5F9F-6BE0-5D58-D0D1EB223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9470" y="3220861"/>
              <a:ext cx="771888" cy="537565"/>
            </a:xfrm>
            <a:prstGeom prst="rect">
              <a:avLst/>
            </a:prstGeom>
            <a:effectLst/>
          </p:spPr>
        </p:pic>
        <p:pic>
          <p:nvPicPr>
            <p:cNvPr id="31" name="Grafik 21">
              <a:extLst>
                <a:ext uri="{FF2B5EF4-FFF2-40B4-BE49-F238E27FC236}">
                  <a16:creationId xmlns:a16="http://schemas.microsoft.com/office/drawing/2014/main" id="{7B292FF9-2904-F0C5-F004-8BA414FCC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4666" y="4610329"/>
              <a:ext cx="651710" cy="578610"/>
            </a:xfrm>
            <a:prstGeom prst="snip1Rect">
              <a:avLst>
                <a:gd name="adj" fmla="val 20424"/>
              </a:avLst>
            </a:prstGeom>
          </p:spPr>
        </p:pic>
        <p:pic>
          <p:nvPicPr>
            <p:cNvPr id="32" name="Grafik 22">
              <a:extLst>
                <a:ext uri="{FF2B5EF4-FFF2-40B4-BE49-F238E27FC236}">
                  <a16:creationId xmlns:a16="http://schemas.microsoft.com/office/drawing/2014/main" id="{9BF243B3-8517-AC5B-726B-2D9B79152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7660" y="5692574"/>
              <a:ext cx="616742" cy="490888"/>
            </a:xfrm>
            <a:prstGeom prst="rect">
              <a:avLst/>
            </a:prstGeom>
          </p:spPr>
        </p:pic>
        <p:pic>
          <p:nvPicPr>
            <p:cNvPr id="33" name="Grafik 23">
              <a:extLst>
                <a:ext uri="{FF2B5EF4-FFF2-40B4-BE49-F238E27FC236}">
                  <a16:creationId xmlns:a16="http://schemas.microsoft.com/office/drawing/2014/main" id="{9D5ED8EE-5A0B-FD21-E0C0-6BB544443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0965" y="2692201"/>
              <a:ext cx="829590" cy="622193"/>
            </a:xfrm>
            <a:prstGeom prst="rect">
              <a:avLst/>
            </a:prstGeom>
          </p:spPr>
        </p:pic>
        <p:pic>
          <p:nvPicPr>
            <p:cNvPr id="34" name="Grafik 24">
              <a:extLst>
                <a:ext uri="{FF2B5EF4-FFF2-40B4-BE49-F238E27FC236}">
                  <a16:creationId xmlns:a16="http://schemas.microsoft.com/office/drawing/2014/main" id="{5602F5A1-1DF1-79D9-59F2-6ADAF2F6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9572" y="4330038"/>
              <a:ext cx="534567" cy="381749"/>
            </a:xfrm>
            <a:prstGeom prst="rect">
              <a:avLst/>
            </a:prstGeom>
          </p:spPr>
        </p:pic>
        <p:pic>
          <p:nvPicPr>
            <p:cNvPr id="35" name="Grafik 25">
              <a:extLst>
                <a:ext uri="{FF2B5EF4-FFF2-40B4-BE49-F238E27FC236}">
                  <a16:creationId xmlns:a16="http://schemas.microsoft.com/office/drawing/2014/main" id="{F985A8C6-7A07-7A4C-C8D7-39DE79FE6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6454" y="3348492"/>
              <a:ext cx="547113" cy="390708"/>
            </a:xfrm>
            <a:prstGeom prst="rect">
              <a:avLst/>
            </a:prstGeom>
          </p:spPr>
        </p:pic>
        <p:pic>
          <p:nvPicPr>
            <p:cNvPr id="36" name="Grafik 26">
              <a:extLst>
                <a:ext uri="{FF2B5EF4-FFF2-40B4-BE49-F238E27FC236}">
                  <a16:creationId xmlns:a16="http://schemas.microsoft.com/office/drawing/2014/main" id="{2D537E43-9447-3372-3EC0-132EC1AD6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3591" y="4705739"/>
              <a:ext cx="449435" cy="360485"/>
            </a:xfrm>
            <a:prstGeom prst="rect">
              <a:avLst/>
            </a:prstGeom>
          </p:spPr>
        </p:pic>
        <p:pic>
          <p:nvPicPr>
            <p:cNvPr id="37" name="Grafik 27">
              <a:extLst>
                <a:ext uri="{FF2B5EF4-FFF2-40B4-BE49-F238E27FC236}">
                  <a16:creationId xmlns:a16="http://schemas.microsoft.com/office/drawing/2014/main" id="{2A89C6EC-F025-CF63-6BB4-7F46BE16C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7720" y="3873616"/>
              <a:ext cx="453494" cy="345819"/>
            </a:xfrm>
            <a:prstGeom prst="rect">
              <a:avLst/>
            </a:prstGeom>
          </p:spPr>
        </p:pic>
        <p:pic>
          <p:nvPicPr>
            <p:cNvPr id="38" name="Grafik 28">
              <a:extLst>
                <a:ext uri="{FF2B5EF4-FFF2-40B4-BE49-F238E27FC236}">
                  <a16:creationId xmlns:a16="http://schemas.microsoft.com/office/drawing/2014/main" id="{B03A8AC3-8714-C9F8-6638-481A4362B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7515" y="4171393"/>
              <a:ext cx="725117" cy="449191"/>
            </a:xfrm>
            <a:prstGeom prst="rect">
              <a:avLst/>
            </a:prstGeom>
          </p:spPr>
        </p:pic>
        <p:pic>
          <p:nvPicPr>
            <p:cNvPr id="39" name="Grafik 29">
              <a:extLst>
                <a:ext uri="{FF2B5EF4-FFF2-40B4-BE49-F238E27FC236}">
                  <a16:creationId xmlns:a16="http://schemas.microsoft.com/office/drawing/2014/main" id="{8780427F-B081-5D66-2664-1C5A7B630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5850" y="2167980"/>
              <a:ext cx="547458" cy="409163"/>
            </a:xfrm>
            <a:prstGeom prst="rect">
              <a:avLst/>
            </a:prstGeom>
          </p:spPr>
        </p:pic>
        <p:pic>
          <p:nvPicPr>
            <p:cNvPr id="40" name="Grafik 30">
              <a:extLst>
                <a:ext uri="{FF2B5EF4-FFF2-40B4-BE49-F238E27FC236}">
                  <a16:creationId xmlns:a16="http://schemas.microsoft.com/office/drawing/2014/main" id="{303BA920-EDAF-1B35-CF01-CC886048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2209" y="2089064"/>
              <a:ext cx="586702" cy="365102"/>
            </a:xfrm>
            <a:prstGeom prst="rect">
              <a:avLst/>
            </a:prstGeom>
          </p:spPr>
        </p:pic>
        <p:pic>
          <p:nvPicPr>
            <p:cNvPr id="41" name="Grafik 31">
              <a:extLst>
                <a:ext uri="{FF2B5EF4-FFF2-40B4-BE49-F238E27FC236}">
                  <a16:creationId xmlns:a16="http://schemas.microsoft.com/office/drawing/2014/main" id="{D9897E77-16D2-C7A8-B1F3-DC8785D4F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6290" y="3888947"/>
              <a:ext cx="608235" cy="402950"/>
            </a:xfrm>
            <a:prstGeom prst="rect">
              <a:avLst/>
            </a:prstGeom>
          </p:spPr>
        </p:pic>
        <p:pic>
          <p:nvPicPr>
            <p:cNvPr id="42" name="Grafik 32">
              <a:extLst>
                <a:ext uri="{FF2B5EF4-FFF2-40B4-BE49-F238E27FC236}">
                  <a16:creationId xmlns:a16="http://schemas.microsoft.com/office/drawing/2014/main" id="{094DFAE6-4C8B-C817-E2FC-380225252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5967" y="1506634"/>
              <a:ext cx="856716" cy="549220"/>
            </a:xfrm>
            <a:prstGeom prst="rect">
              <a:avLst/>
            </a:prstGeom>
          </p:spPr>
        </p:pic>
        <p:pic>
          <p:nvPicPr>
            <p:cNvPr id="43" name="Grafik 33">
              <a:extLst>
                <a:ext uri="{FF2B5EF4-FFF2-40B4-BE49-F238E27FC236}">
                  <a16:creationId xmlns:a16="http://schemas.microsoft.com/office/drawing/2014/main" id="{FC0BA2C5-C6E6-3909-5D9C-3CC2B7A78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3912" y="2321828"/>
              <a:ext cx="624277" cy="499527"/>
            </a:xfrm>
            <a:prstGeom prst="rect">
              <a:avLst/>
            </a:prstGeom>
          </p:spPr>
        </p:pic>
        <p:pic>
          <p:nvPicPr>
            <p:cNvPr id="44" name="Grafik 34">
              <a:extLst>
                <a:ext uri="{FF2B5EF4-FFF2-40B4-BE49-F238E27FC236}">
                  <a16:creationId xmlns:a16="http://schemas.microsoft.com/office/drawing/2014/main" id="{F551BB08-E997-3ECA-96F5-1ACBF722E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758" y="5200365"/>
              <a:ext cx="601157" cy="461388"/>
            </a:xfrm>
            <a:prstGeom prst="rect">
              <a:avLst/>
            </a:prstGeom>
          </p:spPr>
        </p:pic>
        <p:pic>
          <p:nvPicPr>
            <p:cNvPr id="45" name="Grafik 35">
              <a:extLst>
                <a:ext uri="{FF2B5EF4-FFF2-40B4-BE49-F238E27FC236}">
                  <a16:creationId xmlns:a16="http://schemas.microsoft.com/office/drawing/2014/main" id="{E1B88725-C7F3-9566-DFA7-C647ADA87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3359" y="5293762"/>
              <a:ext cx="714890" cy="474961"/>
            </a:xfrm>
            <a:prstGeom prst="rect">
              <a:avLst/>
            </a:prstGeom>
          </p:spPr>
        </p:pic>
      </p:grpSp>
      <p:grpSp>
        <p:nvGrpSpPr>
          <p:cNvPr id="53" name="Skupina 52">
            <a:extLst>
              <a:ext uri="{FF2B5EF4-FFF2-40B4-BE49-F238E27FC236}">
                <a16:creationId xmlns:a16="http://schemas.microsoft.com/office/drawing/2014/main" id="{ED1B147E-3B1F-D7B1-E59C-0E480DACC1C6}"/>
              </a:ext>
            </a:extLst>
          </p:cNvPr>
          <p:cNvGrpSpPr/>
          <p:nvPr/>
        </p:nvGrpSpPr>
        <p:grpSpPr>
          <a:xfrm>
            <a:off x="995986" y="2693216"/>
            <a:ext cx="10700213" cy="2061239"/>
            <a:chOff x="995986" y="2693216"/>
            <a:chExt cx="10700213" cy="2061239"/>
          </a:xfrm>
        </p:grpSpPr>
        <p:sp>
          <p:nvSpPr>
            <p:cNvPr id="17" name="Rechteck 14">
              <a:extLst>
                <a:ext uri="{FF2B5EF4-FFF2-40B4-BE49-F238E27FC236}">
                  <a16:creationId xmlns:a16="http://schemas.microsoft.com/office/drawing/2014/main" id="{F3437348-0A35-820F-4F73-23774FD03067}"/>
                </a:ext>
              </a:extLst>
            </p:cNvPr>
            <p:cNvSpPr/>
            <p:nvPr/>
          </p:nvSpPr>
          <p:spPr>
            <a:xfrm>
              <a:off x="995986" y="3513576"/>
              <a:ext cx="2448272" cy="7200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</a:rPr>
                <a:t>Střední pekárny</a:t>
              </a:r>
              <a:endParaRPr lang="en-GB" sz="14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47" name="Grafik 6">
              <a:extLst>
                <a:ext uri="{FF2B5EF4-FFF2-40B4-BE49-F238E27FC236}">
                  <a16:creationId xmlns:a16="http://schemas.microsoft.com/office/drawing/2014/main" id="{148641C9-F951-9938-D792-93CB0174D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2115" y="2693216"/>
              <a:ext cx="2774084" cy="2061239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48" name="Grafik 7">
              <a:extLst>
                <a:ext uri="{FF2B5EF4-FFF2-40B4-BE49-F238E27FC236}">
                  <a16:creationId xmlns:a16="http://schemas.microsoft.com/office/drawing/2014/main" id="{96FF089C-C286-EFE6-B8E8-0648E9B70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2222" y="3189034"/>
              <a:ext cx="4271194" cy="1440666"/>
            </a:xfrm>
            <a:prstGeom prst="rect">
              <a:avLst/>
            </a:prstGeom>
          </p:spPr>
        </p:pic>
      </p:grp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DD8ED7BF-A449-8FD2-F437-CD75F6409156}"/>
              </a:ext>
            </a:extLst>
          </p:cNvPr>
          <p:cNvGrpSpPr/>
          <p:nvPr/>
        </p:nvGrpSpPr>
        <p:grpSpPr>
          <a:xfrm>
            <a:off x="995986" y="1317850"/>
            <a:ext cx="10556197" cy="1561076"/>
            <a:chOff x="995986" y="1317850"/>
            <a:chExt cx="10556197" cy="1561076"/>
          </a:xfrm>
        </p:grpSpPr>
        <p:sp>
          <p:nvSpPr>
            <p:cNvPr id="16" name="Rechteck 13">
              <a:extLst>
                <a:ext uri="{FF2B5EF4-FFF2-40B4-BE49-F238E27FC236}">
                  <a16:creationId xmlns:a16="http://schemas.microsoft.com/office/drawing/2014/main" id="{599583F6-87A5-2EED-E6AF-0C57CA4FA5F5}"/>
                </a:ext>
              </a:extLst>
            </p:cNvPr>
            <p:cNvSpPr/>
            <p:nvPr/>
          </p:nvSpPr>
          <p:spPr>
            <a:xfrm>
              <a:off x="995986" y="1749380"/>
              <a:ext cx="2448272" cy="7200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7ACA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</a:rPr>
                <a:t>Řemeslné pekárny</a:t>
              </a:r>
              <a:endParaRPr lang="en-GB" sz="14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46" name="Grafik 38" descr="Ein Bild, das Text, drinnen, Computer enthält.&#10;&#10;Automatisch generierte Beschreibung">
              <a:extLst>
                <a:ext uri="{FF2B5EF4-FFF2-40B4-BE49-F238E27FC236}">
                  <a16:creationId xmlns:a16="http://schemas.microsoft.com/office/drawing/2014/main" id="{E3D79E5B-1F5B-B0B0-6E0F-0DE037F54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312" y="1317850"/>
              <a:ext cx="2647871" cy="1561076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49" name="Grafik 40">
              <a:extLst>
                <a:ext uri="{FF2B5EF4-FFF2-40B4-BE49-F238E27FC236}">
                  <a16:creationId xmlns:a16="http://schemas.microsoft.com/office/drawing/2014/main" id="{A127E0B6-0014-3074-DF14-D6C3B9CEF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0651" y="1594348"/>
              <a:ext cx="2653816" cy="992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37356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2DD48F3-EFFC-7502-7008-ACD36C2279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97" y="1340768"/>
            <a:ext cx="10070711" cy="4656649"/>
          </a:xfrm>
          <a:prstGeom prst="rect">
            <a:avLst/>
          </a:prstGeom>
        </p:spPr>
      </p:pic>
      <p:sp>
        <p:nvSpPr>
          <p:cNvPr id="6" name="Titel 4">
            <a:extLst>
              <a:ext uri="{FF2B5EF4-FFF2-40B4-BE49-F238E27FC236}">
                <a16:creationId xmlns:a16="http://schemas.microsoft.com/office/drawing/2014/main" id="{F27A19B9-DC44-45D0-74A8-BA3827B6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85900"/>
            <a:ext cx="9216384" cy="720092"/>
          </a:xfrm>
        </p:spPr>
        <p:txBody>
          <a:bodyPr/>
          <a:lstStyle/>
          <a:p>
            <a:br>
              <a:rPr lang="en-GB" dirty="0"/>
            </a:br>
            <a:r>
              <a:rPr lang="en-GB" dirty="0"/>
              <a:t>MULTIVAC </a:t>
            </a:r>
            <a:r>
              <a:rPr lang="cs-CZ" dirty="0"/>
              <a:t>Česká republika</a:t>
            </a:r>
            <a:endParaRPr lang="en-GB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E731775-9810-0DE3-09F5-265678C8D19F}"/>
              </a:ext>
            </a:extLst>
          </p:cNvPr>
          <p:cNvSpPr txBox="1"/>
          <p:nvPr/>
        </p:nvSpPr>
        <p:spPr>
          <a:xfrm>
            <a:off x="2207568" y="1484784"/>
            <a:ext cx="6290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6C7474"/>
                </a:solidFill>
                <a:latin typeface="Segoe UI" panose="020B0502040204020203" pitchFamily="34" charset="0"/>
              </a:rPr>
              <a:t>Klecany u Prahy</a:t>
            </a:r>
            <a:endParaRPr lang="de-DE" sz="2400" b="1" dirty="0">
              <a:solidFill>
                <a:srgbClr val="6C7474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230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Světové trendy ve výrobě chleba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A8926A-540C-86D0-954D-03C6F79FC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>
                <a:latin typeface="+mj-lt"/>
              </a:rPr>
              <a:t>Kompetence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Vývoj spotřeby ●  Trendy prioritních ukazatelů ●  Trendové výrobky</a:t>
            </a:r>
            <a:endParaRPr lang="cs-CZ" dirty="0">
              <a:latin typeface="+mj-lt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6</a:t>
            </a:fld>
            <a:endParaRPr lang="de-DE" alt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807175-09D9-65CE-BA69-1057DD628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121920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3605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Světové trendy ve výrobě chleba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7</a:t>
            </a:fld>
            <a:endParaRPr lang="de-DE" altLang="de-DE" dirty="0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844EA84-4D65-100B-EA5A-9D133D2F98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551" y="1167073"/>
            <a:ext cx="9215833" cy="404425"/>
          </a:xfrm>
        </p:spPr>
        <p:txBody>
          <a:bodyPr/>
          <a:lstStyle/>
          <a:p>
            <a:r>
              <a:rPr lang="cs-CZ" sz="2000" b="1" dirty="0">
                <a:solidFill>
                  <a:srgbClr val="FF0000"/>
                </a:solidFill>
                <a:latin typeface="+mj-lt"/>
              </a:rPr>
              <a:t>Kompetence</a:t>
            </a:r>
            <a:r>
              <a:rPr lang="cs-CZ" dirty="0">
                <a:latin typeface="+mj-lt"/>
              </a:rPr>
              <a:t>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Vývoj spotřeby ●  Trendy prioritních ukazatelů ●  Trendové výrobky</a:t>
            </a:r>
            <a:endParaRPr lang="cs-CZ" dirty="0">
              <a:latin typeface="+mj-lt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3D0A5F92-8E8B-3DE1-4BE7-32612EBB911C}"/>
              </a:ext>
            </a:extLst>
          </p:cNvPr>
          <p:cNvGrpSpPr/>
          <p:nvPr/>
        </p:nvGrpSpPr>
        <p:grpSpPr>
          <a:xfrm>
            <a:off x="191344" y="2059548"/>
            <a:ext cx="2897472" cy="3631379"/>
            <a:chOff x="191344" y="2059548"/>
            <a:chExt cx="2897472" cy="3631379"/>
          </a:xfrm>
        </p:grpSpPr>
        <p:pic>
          <p:nvPicPr>
            <p:cNvPr id="7" name="Obrázek 6" descr="Obsah obrázku kruh, Grafika, symbol, umění&#10;&#10;Popis byl vytvořen automaticky">
              <a:extLst>
                <a:ext uri="{FF2B5EF4-FFF2-40B4-BE49-F238E27FC236}">
                  <a16:creationId xmlns:a16="http://schemas.microsoft.com/office/drawing/2014/main" id="{3A8D2223-FB21-88EE-A824-D3AA4D97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344" y="3150796"/>
              <a:ext cx="2540131" cy="2540131"/>
            </a:xfrm>
            <a:prstGeom prst="rect">
              <a:avLst/>
            </a:prstGeom>
          </p:spPr>
        </p:pic>
        <p:pic>
          <p:nvPicPr>
            <p:cNvPr id="10" name="Grafik 7">
              <a:extLst>
                <a:ext uri="{FF2B5EF4-FFF2-40B4-BE49-F238E27FC236}">
                  <a16:creationId xmlns:a16="http://schemas.microsoft.com/office/drawing/2014/main" id="{B528E59D-1EAC-9000-4F90-2880E27B6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354020" y="2059548"/>
              <a:ext cx="2304256" cy="650004"/>
            </a:xfrm>
            <a:prstGeom prst="rect">
              <a:avLst/>
            </a:prstGeom>
          </p:spPr>
        </p:pic>
        <p:sp>
          <p:nvSpPr>
            <p:cNvPr id="11" name="Textfeld 16">
              <a:extLst>
                <a:ext uri="{FF2B5EF4-FFF2-40B4-BE49-F238E27FC236}">
                  <a16:creationId xmlns:a16="http://schemas.microsoft.com/office/drawing/2014/main" id="{38D153A0-9335-9BF9-729D-45EDD20EF380}"/>
                </a:ext>
              </a:extLst>
            </p:cNvPr>
            <p:cNvSpPr txBox="1"/>
            <p:nvPr/>
          </p:nvSpPr>
          <p:spPr>
            <a:xfrm>
              <a:off x="1612142" y="2670011"/>
              <a:ext cx="14766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/>
              <a:r>
                <a:rPr lang="en-GB" sz="2800" b="1" dirty="0">
                  <a:solidFill>
                    <a:srgbClr val="ED1C2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&gt;85</a:t>
              </a:r>
            </a:p>
            <a:p>
              <a:pPr algn="ctr" eaLnBrk="1" hangingPunct="1"/>
              <a:r>
                <a:rPr lang="cs-CZ" sz="9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Poboček</a:t>
              </a:r>
            </a:p>
            <a:p>
              <a:pPr algn="ctr" eaLnBrk="1" hangingPunct="1"/>
              <a:r>
                <a:rPr lang="cs-CZ" sz="900" dirty="0">
                  <a:solidFill>
                    <a:srgbClr val="6C7474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po světě</a:t>
              </a:r>
              <a:endParaRPr lang="en-GB" sz="9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0BFA5F8C-D3D8-F6BC-8AFF-9D9440F7265B}"/>
              </a:ext>
            </a:extLst>
          </p:cNvPr>
          <p:cNvGrpSpPr/>
          <p:nvPr/>
        </p:nvGrpSpPr>
        <p:grpSpPr>
          <a:xfrm>
            <a:off x="3077492" y="1700808"/>
            <a:ext cx="1865189" cy="4574184"/>
            <a:chOff x="3175140" y="1641327"/>
            <a:chExt cx="1865189" cy="4574184"/>
          </a:xfrm>
        </p:grpSpPr>
        <p:pic>
          <p:nvPicPr>
            <p:cNvPr id="13" name="Obrázek 12" descr="Obsah obrázku text, Svačinka, jídlo, Rychlé občerstvení&#10;&#10;Popis byl vytvořen automaticky">
              <a:extLst>
                <a:ext uri="{FF2B5EF4-FFF2-40B4-BE49-F238E27FC236}">
                  <a16:creationId xmlns:a16="http://schemas.microsoft.com/office/drawing/2014/main" id="{1295A455-7417-C951-605A-1A9A6799F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5140" y="1641327"/>
              <a:ext cx="1865187" cy="10491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Obrázek 18" descr="Obsah obrázku text, snímek obrazovky, Písmo, číslo&#10;&#10;Popis byl vytvořen automaticky">
              <a:extLst>
                <a:ext uri="{FF2B5EF4-FFF2-40B4-BE49-F238E27FC236}">
                  <a16:creationId xmlns:a16="http://schemas.microsoft.com/office/drawing/2014/main" id="{2498C477-4EEA-8315-493C-EC9FBDDB7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5142" y="2816322"/>
              <a:ext cx="1865187" cy="10491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Obrázek 20" descr="Obsah obrázku text, snímek obrazovky, Písmo, číslo&#10;&#10;Popis byl vytvořen automaticky">
              <a:extLst>
                <a:ext uri="{FF2B5EF4-FFF2-40B4-BE49-F238E27FC236}">
                  <a16:creationId xmlns:a16="http://schemas.microsoft.com/office/drawing/2014/main" id="{E0113846-C480-33BD-FCBE-AB5EF49E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75141" y="3990591"/>
              <a:ext cx="1865187" cy="10491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Obrázek 22" descr="Obsah obrázku text, snímek obrazovky, design&#10;&#10;Popis byl vytvořen automaticky">
              <a:extLst>
                <a:ext uri="{FF2B5EF4-FFF2-40B4-BE49-F238E27FC236}">
                  <a16:creationId xmlns:a16="http://schemas.microsoft.com/office/drawing/2014/main" id="{F572E558-C192-9FFD-FDB7-CAE3D918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75142" y="5166343"/>
              <a:ext cx="1865187" cy="10491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050" name="Picture 2" descr="Tento obrázek nemá žádný alternativní popisek">
            <a:extLst>
              <a:ext uri="{FF2B5EF4-FFF2-40B4-BE49-F238E27FC236}">
                <a16:creationId xmlns:a16="http://schemas.microsoft.com/office/drawing/2014/main" id="{CE3620FC-DD4D-CD7C-7FDA-BC425972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2276872"/>
            <a:ext cx="1931792" cy="144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nto obrázek nemá žádný alternativní popisek">
            <a:extLst>
              <a:ext uri="{FF2B5EF4-FFF2-40B4-BE49-F238E27FC236}">
                <a16:creationId xmlns:a16="http://schemas.microsoft.com/office/drawing/2014/main" id="{389111F8-37F0-EB48-8627-7C656B7B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353" y="1749139"/>
            <a:ext cx="1931789" cy="144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ento obrázek nemá žádný alternativní popisek">
            <a:extLst>
              <a:ext uri="{FF2B5EF4-FFF2-40B4-BE49-F238E27FC236}">
                <a16:creationId xmlns:a16="http://schemas.microsoft.com/office/drawing/2014/main" id="{634C7821-36CE-9D47-9E7B-C70815246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509" y="4770615"/>
            <a:ext cx="1931791" cy="144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ento obrázek nemá žádný alternativní popisek">
            <a:extLst>
              <a:ext uri="{FF2B5EF4-FFF2-40B4-BE49-F238E27FC236}">
                <a16:creationId xmlns:a16="http://schemas.microsoft.com/office/drawing/2014/main" id="{BD6BBC26-805C-06D6-759D-38A8B87B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735" y="2276872"/>
            <a:ext cx="1931792" cy="144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ITSCH Academy">
            <a:extLst>
              <a:ext uri="{FF2B5EF4-FFF2-40B4-BE49-F238E27FC236}">
                <a16:creationId xmlns:a16="http://schemas.microsoft.com/office/drawing/2014/main" id="{55F5663B-BFC1-4538-C828-4E41AC88A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55" y="3850234"/>
            <a:ext cx="1931791" cy="144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RITSCH Smart Production Insights">
            <a:extLst>
              <a:ext uri="{FF2B5EF4-FFF2-40B4-BE49-F238E27FC236}">
                <a16:creationId xmlns:a16="http://schemas.microsoft.com/office/drawing/2014/main" id="{BCF43A99-EE57-702D-D456-23EC424AC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35"/>
          <a:stretch/>
        </p:blipFill>
        <p:spPr bwMode="auto">
          <a:xfrm>
            <a:off x="9944735" y="3850234"/>
            <a:ext cx="1931792" cy="144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11">
            <a:extLst>
              <a:ext uri="{FF2B5EF4-FFF2-40B4-BE49-F238E27FC236}">
                <a16:creationId xmlns:a16="http://schemas.microsoft.com/office/drawing/2014/main" id="{D058CCEF-BFC7-00BC-EE3B-ED93E2022E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661" y="3112112"/>
            <a:ext cx="3589174" cy="1794587"/>
          </a:xfrm>
          <a:prstGeom prst="rect">
            <a:avLst/>
          </a:prstGeom>
          <a:effectLst>
            <a:glow rad="419100">
              <a:schemeClr val="bg1">
                <a:alpha val="9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742328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F38735-8DAC-E4F0-FB52-9B840438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cs-CZ" sz="2800" dirty="0">
                <a:solidFill>
                  <a:srgbClr val="6C7474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Světové trendy ve výrobě chleba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D27009-1E78-7702-E9E6-4E525BEBB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10B637-FBED-4399-B61D-E3C0F90B3C60}" type="slidenum">
              <a:rPr lang="de-DE" altLang="de-DE" smtClean="0"/>
              <a:pPr/>
              <a:t>8</a:t>
            </a:fld>
            <a:endParaRPr lang="de-DE" altLang="de-DE" dirty="0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844EA84-4D65-100B-EA5A-9D133D2F98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6551" y="1167073"/>
            <a:ext cx="9215833" cy="404425"/>
          </a:xfrm>
        </p:spPr>
        <p:txBody>
          <a:bodyPr/>
          <a:lstStyle/>
          <a:p>
            <a:r>
              <a:rPr lang="cs-CZ" dirty="0">
                <a:latin typeface="+mj-lt"/>
                <a:cs typeface="Calibri" panose="020F0502020204030204" pitchFamily="34" charset="0"/>
              </a:rPr>
              <a:t>Kompetence</a:t>
            </a:r>
            <a:r>
              <a:rPr lang="cs-CZ" dirty="0">
                <a:latin typeface="+mj-lt"/>
              </a:rPr>
              <a:t> 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</a:t>
            </a:r>
            <a:r>
              <a:rPr lang="cs-CZ" sz="2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Vývoj spotřeby </a:t>
            </a:r>
            <a:r>
              <a:rPr lang="cs-CZ" dirty="0">
                <a:latin typeface="+mj-lt"/>
                <a:cs typeface="Calibri" panose="020F0502020204030204" pitchFamily="34" charset="0"/>
              </a:rPr>
              <a:t>●  Trendy prioritních ukazatelů ●  Trendové výrobky</a:t>
            </a:r>
            <a:endParaRPr lang="cs-CZ" dirty="0">
              <a:latin typeface="+mj-lt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F5FC2F1-6DA5-53A6-E8DF-7666CDEB5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772816"/>
            <a:ext cx="7920880" cy="4495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B4B01262-5098-90E1-7438-4CE038FD362B}"/>
              </a:ext>
            </a:extLst>
          </p:cNvPr>
          <p:cNvGrpSpPr/>
          <p:nvPr/>
        </p:nvGrpSpPr>
        <p:grpSpPr>
          <a:xfrm>
            <a:off x="8900806" y="3273400"/>
            <a:ext cx="2264708" cy="2264708"/>
            <a:chOff x="8900806" y="3273400"/>
            <a:chExt cx="2264708" cy="2264708"/>
          </a:xfrm>
        </p:grpSpPr>
        <p:pic>
          <p:nvPicPr>
            <p:cNvPr id="15" name="Obrázek 14" descr="Obsah obrázku černá, tma&#10;&#10;Popis byl vytvořen automaticky">
              <a:extLst>
                <a:ext uri="{FF2B5EF4-FFF2-40B4-BE49-F238E27FC236}">
                  <a16:creationId xmlns:a16="http://schemas.microsoft.com/office/drawing/2014/main" id="{11C3A749-D433-25A6-F881-6BFF7A7A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00806" y="3273400"/>
              <a:ext cx="2264708" cy="2264708"/>
            </a:xfrm>
            <a:prstGeom prst="rect">
              <a:avLst/>
            </a:prstGeom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EA1D0A77-1349-0DC9-C21A-3F707597D13C}"/>
                </a:ext>
              </a:extLst>
            </p:cNvPr>
            <p:cNvSpPr txBox="1"/>
            <p:nvPr/>
          </p:nvSpPr>
          <p:spPr>
            <a:xfrm>
              <a:off x="9408368" y="4221088"/>
              <a:ext cx="1296144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>
                <a:buClr>
                  <a:srgbClr val="ED1C24"/>
                </a:buClr>
              </a:pPr>
              <a:r>
                <a:rPr lang="cs-CZ" sz="2400" b="1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0,0028%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85408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theme1.xml><?xml version="1.0" encoding="utf-8"?>
<a:theme xmlns:a="http://schemas.openxmlformats.org/drawingml/2006/main" name="1_FRITSCH_Master_16:9">
  <a:themeElements>
    <a:clrScheme name="Benutzerdefini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C7474"/>
      </a:accent1>
      <a:accent2>
        <a:srgbClr val="ED1C24"/>
      </a:accent2>
      <a:accent3>
        <a:srgbClr val="A7ACAC"/>
      </a:accent3>
      <a:accent4>
        <a:srgbClr val="C4C7C7"/>
      </a:accent4>
      <a:accent5>
        <a:srgbClr val="E2E3E3"/>
      </a:accent5>
      <a:accent6>
        <a:srgbClr val="4F5556"/>
      </a:accent6>
      <a:hlink>
        <a:srgbClr val="0000FF"/>
      </a:hlink>
      <a:folHlink>
        <a:srgbClr val="800080"/>
      </a:folHlink>
    </a:clrScheme>
    <a:fontScheme name="Benutzerdefiniert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rgbClr val="A7ACAC"/>
          </a:solidFill>
        </a:ln>
        <a:effectLst/>
      </a:spPr>
      <a:bodyPr rtlCol="0" anchor="ctr"/>
      <a:lstStyle>
        <a:defPPr marL="0" indent="0" algn="l">
          <a:buClr>
            <a:srgbClr val="ED1C24"/>
          </a:buClr>
          <a:buFont typeface="Arial" panose="020B0604020202020204" pitchFamily="34" charset="0"/>
          <a:buNone/>
          <a:defRPr sz="1400" dirty="0" err="1" smtClean="0">
            <a:solidFill>
              <a:srgbClr val="6C7474"/>
            </a:solidFill>
            <a:latin typeface="Segoe UI" panose="020B0502040204020203" pitchFamily="34" charset="0"/>
            <a:ea typeface="Verdana" panose="020B0604030504040204" pitchFamily="34" charset="0"/>
            <a:cs typeface="Segoe UI" panose="020B050204020402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A7ACAC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0" tIns="0" rIns="0" bIns="0" rtlCol="0">
        <a:spAutoFit/>
      </a:bodyPr>
      <a:lstStyle>
        <a:defPPr algn="l">
          <a:buClr>
            <a:srgbClr val="ED1C24"/>
          </a:buClr>
          <a:defRPr sz="1400" dirty="0" smtClean="0">
            <a:solidFill>
              <a:srgbClr val="6C7474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06_FRITSCH_PPT Slide Master.pptx" id="{75A666E5-DEEF-4B39-9707-B9FF147DE5AF}" vid="{71E79A09-FC31-4B59-B72B-1F50D5B8D337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202006_FRITSCH_PPT Slide Master</Template>
  <TotalTime>7751</TotalTime>
  <Words>588</Words>
  <Application>Microsoft Office PowerPoint</Application>
  <PresentationFormat>Širokoúhlá obrazovka</PresentationFormat>
  <Paragraphs>185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BORKISHAND</vt:lpstr>
      <vt:lpstr>Calibri</vt:lpstr>
      <vt:lpstr>Segoe UI</vt:lpstr>
      <vt:lpstr>1_FRITSCH_Master_16:9</vt:lpstr>
      <vt:lpstr>Pekařská konference Čejkovice 2023</vt:lpstr>
      <vt:lpstr> Témata přednášky</vt:lpstr>
      <vt:lpstr> MULTIVAC v kostce</vt:lpstr>
      <vt:lpstr> FRITSCH v kostce</vt:lpstr>
      <vt:lpstr> FRITSCH v kostce</vt:lpstr>
      <vt:lpstr> MULTIVAC Česká republika</vt:lpstr>
      <vt:lpstr>Světové trendy ve výrobě chleba</vt:lpstr>
      <vt:lpstr>Světové trendy ve výrobě chleba</vt:lpstr>
      <vt:lpstr>Světové trendy ve výrobě chleba</vt:lpstr>
      <vt:lpstr>Světové trendy ve výrobě chleba</vt:lpstr>
      <vt:lpstr>Světové trendy ve výrobě chleba</vt:lpstr>
      <vt:lpstr>Světové trendy ve výrobě chleba</vt:lpstr>
      <vt:lpstr>Současné přístupy ve vývoji a inovacích</vt:lpstr>
      <vt:lpstr>Současné přístupy ve vývoji a inovacích</vt:lpstr>
      <vt:lpstr>Současné přístupy ve vývoji a inovacích</vt:lpstr>
      <vt:lpstr>Současné přístupy ve vývoji a inovacích</vt:lpstr>
      <vt:lpstr>Současné přístupy ve vývoji a inovacích</vt:lpstr>
      <vt:lpstr>Současné přístupy ve vývoji a inovacích</vt:lpstr>
      <vt:lpstr>Současné přístupy ve vývoji a inovacích</vt:lpstr>
      <vt:lpstr>Současné přístupy ve vývoji a inovacích</vt:lpstr>
      <vt:lpstr>Současné přístupy ve vývoji a inovacích</vt:lpstr>
      <vt:lpstr>Současné přístupy ve vývoji a inovacích</vt:lpstr>
      <vt:lpstr>Zákaznický servis nové doby</vt:lpstr>
      <vt:lpstr>Zákaznický servis nové doby</vt:lpstr>
      <vt:lpstr>Zákaznický servis nové doby</vt:lpstr>
      <vt:lpstr>Zákaznický servis nové doby</vt:lpstr>
      <vt:lpstr>Zákaznický servis nové doby</vt:lpstr>
      <vt:lpstr>IBA 2023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bei FRITSCH</dc:title>
  <dc:creator>Praller, Stefan</dc:creator>
  <cp:lastModifiedBy>Leoš Mládek</cp:lastModifiedBy>
  <cp:revision>36</cp:revision>
  <cp:lastPrinted>2015-11-27T10:29:05Z</cp:lastPrinted>
  <dcterms:created xsi:type="dcterms:W3CDTF">2021-08-17T11:27:53Z</dcterms:created>
  <dcterms:modified xsi:type="dcterms:W3CDTF">2023-10-10T05:13:24Z</dcterms:modified>
</cp:coreProperties>
</file>