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75"/>
    <p:restoredTop sz="96327"/>
  </p:normalViewPr>
  <p:slideViewPr>
    <p:cSldViewPr snapToGrid="0" snapToObjects="1">
      <p:cViewPr>
        <p:scale>
          <a:sx n="123" d="100"/>
          <a:sy n="123" d="100"/>
        </p:scale>
        <p:origin x="144" y="8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A684B2-606C-7D4C-BFBF-03A9541C83BF}" type="datetimeFigureOut">
              <a:rPr lang="cs-CZ" smtClean="0"/>
              <a:t>09.10.2023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847791-4E83-5749-AFCA-5F9E907FB2C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35927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0A402-30CB-A94B-BA13-A5D7FE2F4F43}" type="datetime1">
              <a:rPr lang="cs-CZ" smtClean="0"/>
              <a:t>09.10.2023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3C1F0-D012-DA41-968C-63D4EE36FC66}" type="datetime1">
              <a:rPr lang="cs-CZ" smtClean="0"/>
              <a:t>09.10.2023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293E5-2D4E-274E-80C7-6829726253C9}" type="datetime1">
              <a:rPr lang="cs-CZ" smtClean="0"/>
              <a:t>09.10.2023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A1AEB-2EE2-EE46-B868-8CD109C48FDA}" type="datetime1">
              <a:rPr lang="cs-CZ" smtClean="0"/>
              <a:t>09.10.2023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A5B01-69FE-B74C-8D65-B0B8989C5541}" type="datetime1">
              <a:rPr lang="cs-CZ" smtClean="0"/>
              <a:t>09.10.2023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65618-65F3-254F-A254-B19C9D3F46DC}" type="datetime1">
              <a:rPr lang="cs-CZ" smtClean="0"/>
              <a:t>09.10.2023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9FB02-5F36-FE4F-B2F9-3EA9F55512D3}" type="datetime1">
              <a:rPr lang="cs-CZ" smtClean="0"/>
              <a:t>09.10.2023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259A8-84AC-1A44-9E75-615E09C0AE3C}" type="datetime1">
              <a:rPr lang="cs-CZ" smtClean="0"/>
              <a:t>09.10.2023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7A5F5-F839-9B4B-82F6-FC7849271496}" type="datetime1">
              <a:rPr lang="cs-CZ" smtClean="0"/>
              <a:t>09.10.2023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02D4D-2D57-DD4C-963C-F8CFEB64E4E5}" type="datetime1">
              <a:rPr lang="cs-CZ" smtClean="0"/>
              <a:t>09.10.2023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71D4545D-CBB0-8148-BC6E-8BB59E865F30}" type="datetime1">
              <a:rPr lang="cs-CZ" smtClean="0"/>
              <a:t>09.10.2023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E883-3158-DB4A-9439-CFC44700E9F0}" type="datetime1">
              <a:rPr lang="cs-CZ" smtClean="0"/>
              <a:t>09.10.2023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B984A3-E39D-467F-6EF2-CF47D80BAC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6957" y="802298"/>
            <a:ext cx="10557895" cy="2541431"/>
          </a:xfrm>
        </p:spPr>
        <p:txBody>
          <a:bodyPr>
            <a:normAutofit fontScale="90000"/>
          </a:bodyPr>
          <a:lstStyle/>
          <a:p>
            <a:r>
              <a:rPr lang="cs-CZ" dirty="0">
                <a:effectLst/>
                <a:latin typeface="Helvetica Neue" panose="02000503000000020004" pitchFamily="2" charset="0"/>
              </a:rPr>
              <a:t>Nové trendy v pekařství </a:t>
            </a:r>
            <a:br>
              <a:rPr lang="cs-CZ" dirty="0">
                <a:effectLst/>
                <a:latin typeface="Helvetica Neue" panose="02000503000000020004" pitchFamily="2" charset="0"/>
              </a:rPr>
            </a:b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1259825-47AD-8C44-363B-C3DAB8B8A3D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>
                <a:effectLst/>
                <a:latin typeface="Helvetica Neue" panose="02000503000000020004" pitchFamily="2" charset="0"/>
              </a:rPr>
              <a:t>Budoucnost pekárny a jak ji vidí pekaři samotní…</a:t>
            </a:r>
          </a:p>
        </p:txBody>
      </p:sp>
    </p:spTree>
    <p:extLst>
      <p:ext uri="{BB962C8B-B14F-4D97-AF65-F5344CB8AC3E}">
        <p14:creationId xmlns:p14="http://schemas.microsoft.com/office/powerpoint/2010/main" val="28697797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77F1E1-2B6F-4BB6-899F-67D8764D8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EC17D08F-2133-44A9-B28C-CB29928FA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CC36881-E309-4C41-8B5B-203AADC15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7050B9B-93CC-6BAF-8A6B-6ADEF60E0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301" y="1474969"/>
            <a:ext cx="2823919" cy="1868760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3600"/>
              <a:t>Tvarovací linky</a:t>
            </a:r>
            <a:br>
              <a:rPr lang="en-US" sz="3600"/>
            </a:br>
            <a:endParaRPr lang="en-US" sz="360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4F2C6A8-7D46-49EA-860B-0F0B02084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9301" y="3528543"/>
            <a:ext cx="282391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ED92372-F778-4E96-9E90-4E63BAF3CA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979389" y="482171"/>
            <a:ext cx="7560115" cy="5149101"/>
            <a:chOff x="7463258" y="583365"/>
            <a:chExt cx="7560115" cy="5181928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B4EC089-8B60-43F4-9BF5-1F0B0E398E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8" y="583365"/>
              <a:ext cx="7560115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C0BAC91-1725-4E5A-92CE-F5A2EB066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7" y="915807"/>
              <a:ext cx="69282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A05E7083-4D33-CAE4-D839-620DA407CB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0576" r="-2" b="7376"/>
          <a:stretch/>
        </p:blipFill>
        <p:spPr>
          <a:xfrm>
            <a:off x="4618374" y="1116345"/>
            <a:ext cx="6282919" cy="386617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B61EBEC-D0CA-456C-98A6-EDA1AC9FB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18A71EB-D327-4458-85FB-26336B2BA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83346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75" name="Rectangle 7174">
            <a:extLst>
              <a:ext uri="{FF2B5EF4-FFF2-40B4-BE49-F238E27FC236}">
                <a16:creationId xmlns:a16="http://schemas.microsoft.com/office/drawing/2014/main" id="{3193BA5C-B8F3-4972-BA54-014C48FAF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177" name="Straight Connector 7176">
            <a:extLst>
              <a:ext uri="{FF2B5EF4-FFF2-40B4-BE49-F238E27FC236}">
                <a16:creationId xmlns:a16="http://schemas.microsoft.com/office/drawing/2014/main" id="{D7162BAB-C25E-4CE9-B87C-F118DC7E7C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353088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5AD96F4B-10D2-D30F-690A-0D38B1F3D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804520"/>
            <a:ext cx="3530157" cy="1049235"/>
          </a:xfrm>
        </p:spPr>
        <p:txBody>
          <a:bodyPr>
            <a:normAutofit/>
          </a:bodyPr>
          <a:lstStyle/>
          <a:p>
            <a:r>
              <a:rPr lang="cs-CZ" b="1" dirty="0">
                <a:effectLst/>
                <a:latin typeface="Helvetica Neue" panose="02000503000000020004" pitchFamily="2" charset="0"/>
              </a:rPr>
              <a:t>Kynárny</a:t>
            </a:r>
            <a:br>
              <a:rPr lang="cs-CZ" dirty="0">
                <a:effectLst/>
                <a:latin typeface="Helvetica Neue" panose="02000503000000020004" pitchFamily="2" charset="0"/>
              </a:rPr>
            </a:br>
            <a:endParaRPr lang="cs-CZ" dirty="0"/>
          </a:p>
        </p:txBody>
      </p:sp>
      <p:sp>
        <p:nvSpPr>
          <p:cNvPr id="7179" name="Rectangle 7178">
            <a:extLst>
              <a:ext uri="{FF2B5EF4-FFF2-40B4-BE49-F238E27FC236}">
                <a16:creationId xmlns:a16="http://schemas.microsoft.com/office/drawing/2014/main" id="{05B93327-222A-4DAC-9163-371BF44CD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710943F-F4F4-9848-CB88-AA38D3BF3A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81" y="2015732"/>
            <a:ext cx="3526523" cy="3450613"/>
          </a:xfrm>
        </p:spPr>
        <p:txBody>
          <a:bodyPr>
            <a:normAutofit/>
          </a:bodyPr>
          <a:lstStyle/>
          <a:p>
            <a:r>
              <a:rPr lang="cs-CZ" dirty="0">
                <a:effectLst/>
                <a:latin typeface="Helvetica Neue" panose="02000503000000020004" pitchFamily="2" charset="0"/>
              </a:rPr>
              <a:t>na míru </a:t>
            </a:r>
          </a:p>
          <a:p>
            <a:r>
              <a:rPr lang="cs-CZ" dirty="0">
                <a:latin typeface="Helvetica Neue" panose="02000503000000020004" pitchFamily="2" charset="0"/>
              </a:rPr>
              <a:t>a</a:t>
            </a:r>
            <a:r>
              <a:rPr lang="cs-CZ" dirty="0">
                <a:effectLst/>
                <a:latin typeface="Helvetica Neue" panose="02000503000000020004" pitchFamily="2" charset="0"/>
              </a:rPr>
              <a:t>utomatické průběžné</a:t>
            </a:r>
          </a:p>
          <a:p>
            <a:r>
              <a:rPr lang="cs-CZ" dirty="0">
                <a:effectLst/>
                <a:latin typeface="Helvetica Neue" panose="02000503000000020004" pitchFamily="2" charset="0"/>
              </a:rPr>
              <a:t>statické  - řízené kynutí </a:t>
            </a:r>
          </a:p>
          <a:p>
            <a:r>
              <a:rPr lang="cs-CZ" dirty="0">
                <a:effectLst/>
                <a:latin typeface="Helvetica Neue" panose="02000503000000020004" pitchFamily="2" charset="0"/>
              </a:rPr>
              <a:t>formové </a:t>
            </a:r>
          </a:p>
          <a:p>
            <a:r>
              <a:rPr lang="cs-CZ" dirty="0">
                <a:effectLst/>
                <a:latin typeface="Helvetica Neue" panose="02000503000000020004" pitchFamily="2" charset="0"/>
              </a:rPr>
              <a:t>pásové kynárny</a:t>
            </a:r>
          </a:p>
          <a:p>
            <a:r>
              <a:rPr lang="cs-CZ" dirty="0">
                <a:effectLst/>
                <a:latin typeface="Helvetica Neue" panose="02000503000000020004" pitchFamily="2" charset="0"/>
              </a:rPr>
              <a:t>na plechy</a:t>
            </a:r>
          </a:p>
          <a:p>
            <a:r>
              <a:rPr lang="cs-CZ" dirty="0">
                <a:effectLst/>
                <a:latin typeface="Helvetica Neue" panose="02000503000000020004" pitchFamily="2" charset="0"/>
              </a:rPr>
              <a:t>s plochými závěsy</a:t>
            </a:r>
          </a:p>
          <a:p>
            <a:endParaRPr lang="cs-CZ" dirty="0">
              <a:effectLst/>
              <a:latin typeface="Helvetica Neue" panose="02000503000000020004" pitchFamily="2" charset="0"/>
            </a:endParaRPr>
          </a:p>
          <a:p>
            <a:endParaRPr lang="cs-CZ" dirty="0"/>
          </a:p>
        </p:txBody>
      </p:sp>
      <p:grpSp>
        <p:nvGrpSpPr>
          <p:cNvPr id="7181" name="Group 7180">
            <a:extLst>
              <a:ext uri="{FF2B5EF4-FFF2-40B4-BE49-F238E27FC236}">
                <a16:creationId xmlns:a16="http://schemas.microsoft.com/office/drawing/2014/main" id="{14EE34E3-F117-4487-8ACF-33DA65FA11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0131" y="482171"/>
            <a:ext cx="6091791" cy="5149101"/>
            <a:chOff x="5460131" y="482171"/>
            <a:chExt cx="6091791" cy="5149101"/>
          </a:xfrm>
        </p:grpSpPr>
        <p:sp>
          <p:nvSpPr>
            <p:cNvPr id="7182" name="Rectangle 7181">
              <a:extLst>
                <a:ext uri="{FF2B5EF4-FFF2-40B4-BE49-F238E27FC236}">
                  <a16:creationId xmlns:a16="http://schemas.microsoft.com/office/drawing/2014/main" id="{39ACC02C-6424-4165-93C4-E83C8E81D4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60131" y="482171"/>
              <a:ext cx="6091791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83" name="Rectangle 7182">
              <a:extLst>
                <a:ext uri="{FF2B5EF4-FFF2-40B4-BE49-F238E27FC236}">
                  <a16:creationId xmlns:a16="http://schemas.microsoft.com/office/drawing/2014/main" id="{C182CB9C-C978-4C9B-9AAD-8B13418975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78956" y="812507"/>
              <a:ext cx="5461780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185" name="Rectangle 7184">
            <a:extLst>
              <a:ext uri="{FF2B5EF4-FFF2-40B4-BE49-F238E27FC236}">
                <a16:creationId xmlns:a16="http://schemas.microsoft.com/office/drawing/2014/main" id="{56388820-A63D-463C-9DBC-060A5ABE33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42379" y="977965"/>
            <a:ext cx="5134631" cy="4135339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9B19C6D6-2277-127B-BE6D-1DF869AF0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3926" y="1283538"/>
            <a:ext cx="4821551" cy="3531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7" name="Picture 7186">
            <a:extLst>
              <a:ext uri="{FF2B5EF4-FFF2-40B4-BE49-F238E27FC236}">
                <a16:creationId xmlns:a16="http://schemas.microsoft.com/office/drawing/2014/main" id="{C04ED70F-D6FD-4EB1-A171-D30F885FE7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7189" name="Straight Connector 7188">
            <a:extLst>
              <a:ext uri="{FF2B5EF4-FFF2-40B4-BE49-F238E27FC236}">
                <a16:creationId xmlns:a16="http://schemas.microsoft.com/office/drawing/2014/main" id="{DA26CAE9-74C4-4EDD-8A80-77F79EAA86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52475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CABCAE3-64FC-4149-819F-2C1812824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12FDCFE-9AD2-4D8A-8CBF-B3AA37EBF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BD463FC-4CA8-4FF4-85A3-AF9F4B98D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ECF35C3-8B44-4F4B-BD25-4C01823DB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D0712110-0BC1-4B31-B3BB-63B44222E8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466B5F3-C053-4580-B04A-1EF9498882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15916FE-99E9-4C21-7C43-521945482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2616" y="962902"/>
            <a:ext cx="4176384" cy="2380828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4800"/>
              <a:t>Pece Revent - rotosole</a:t>
            </a:r>
            <a:br>
              <a:rPr lang="en-US" sz="4800"/>
            </a:br>
            <a:endParaRPr lang="en-US" sz="480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A6123F2-4B61-414F-A7E5-5B7828EACA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2617" y="3528543"/>
            <a:ext cx="417147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C2885912-D13B-AB42-AB1D-C34A02B46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94411" y="1443214"/>
            <a:ext cx="4960442" cy="33855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5CED634-E2D0-4AB7-96DD-816C9B52C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CDDCDFB-696D-4FDF-9B58-24F71B7C37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84098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4C75E2B-CACA-478C-B26B-182AF87A1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0FF2874-547C-4D14-9E18-28B19002FB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6CF827D-A163-47F7-BD87-34EB4FA7D6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299D9A9-1DA8-433D-A9BC-FB48D93D42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27F90C0-6841-4262-975F-D9C3AB50CB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2AE7EF9-769D-42F9-9430-F2DF739C9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C58C301-E4DB-E6B5-12C7-812212121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1474970"/>
            <a:ext cx="4172213" cy="315274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Vakuové chlazení </a:t>
            </a:r>
            <a:br>
              <a:rPr lang="en-US"/>
            </a:br>
            <a:endParaRPr lang="en-US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D67B8D58-6B81-370C-4288-C0CF50F021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867628" y="805583"/>
            <a:ext cx="3414008" cy="466076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11E2EF0-3BCB-402C-B2C1-C6FC2BA744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F68608F-34C2-43D6-84DB-5A870495E7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91766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Rectangle 1080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83" name="Picture 1082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085" name="Straight Connector 1084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7" name="Straight Connector 1086">
            <a:extLst>
              <a:ext uri="{FF2B5EF4-FFF2-40B4-BE49-F238E27FC236}">
                <a16:creationId xmlns:a16="http://schemas.microsoft.com/office/drawing/2014/main" id="{4977F1E1-2B6F-4BB6-899F-67D8764D8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089" name="Rectangle 1088">
            <a:extLst>
              <a:ext uri="{FF2B5EF4-FFF2-40B4-BE49-F238E27FC236}">
                <a16:creationId xmlns:a16="http://schemas.microsoft.com/office/drawing/2014/main" id="{EC17D08F-2133-44A9-B28C-CB29928FA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1" name="Rectangle 1090">
            <a:extLst>
              <a:ext uri="{FF2B5EF4-FFF2-40B4-BE49-F238E27FC236}">
                <a16:creationId xmlns:a16="http://schemas.microsoft.com/office/drawing/2014/main" id="{0CC36881-E309-4C41-8B5B-203AADC15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2445418-46E9-4771-C145-C5918B0B0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301" y="1474969"/>
            <a:ext cx="2823919" cy="1868760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2300"/>
              <a:t>Automatizace…</a:t>
            </a:r>
            <a:br>
              <a:rPr lang="en-US" sz="2300"/>
            </a:br>
            <a:endParaRPr lang="en-US" sz="2300"/>
          </a:p>
        </p:txBody>
      </p:sp>
      <p:cxnSp>
        <p:nvCxnSpPr>
          <p:cNvPr id="1093" name="Straight Connector 1092">
            <a:extLst>
              <a:ext uri="{FF2B5EF4-FFF2-40B4-BE49-F238E27FC236}">
                <a16:creationId xmlns:a16="http://schemas.microsoft.com/office/drawing/2014/main" id="{84F2C6A8-7D46-49EA-860B-0F0B02084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9301" y="3528543"/>
            <a:ext cx="282391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095" name="Group 1094">
            <a:extLst>
              <a:ext uri="{FF2B5EF4-FFF2-40B4-BE49-F238E27FC236}">
                <a16:creationId xmlns:a16="http://schemas.microsoft.com/office/drawing/2014/main" id="{AED92372-F778-4E96-9E90-4E63BAF3CA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979389" y="482171"/>
            <a:ext cx="7560115" cy="5149101"/>
            <a:chOff x="7463258" y="583365"/>
            <a:chExt cx="7560115" cy="5181928"/>
          </a:xfrm>
        </p:grpSpPr>
        <p:sp>
          <p:nvSpPr>
            <p:cNvPr id="1096" name="Rectangle 1095">
              <a:extLst>
                <a:ext uri="{FF2B5EF4-FFF2-40B4-BE49-F238E27FC236}">
                  <a16:creationId xmlns:a16="http://schemas.microsoft.com/office/drawing/2014/main" id="{EB4EC089-8B60-43F4-9BF5-1F0B0E398E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8" y="583365"/>
              <a:ext cx="7560115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7" name="Rectangle 1096">
              <a:extLst>
                <a:ext uri="{FF2B5EF4-FFF2-40B4-BE49-F238E27FC236}">
                  <a16:creationId xmlns:a16="http://schemas.microsoft.com/office/drawing/2014/main" id="{1C0BAC91-1725-4E5A-92CE-F5A2EB066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7" y="915807"/>
              <a:ext cx="69282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269D0C42-3C55-20F9-CD43-937CA67E1A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-2" b="7812"/>
          <a:stretch/>
        </p:blipFill>
        <p:spPr>
          <a:xfrm>
            <a:off x="4618373" y="1116345"/>
            <a:ext cx="6283290" cy="3866400"/>
          </a:xfrm>
          <a:prstGeom prst="rect">
            <a:avLst/>
          </a:prstGeom>
        </p:spPr>
      </p:pic>
      <p:pic>
        <p:nvPicPr>
          <p:cNvPr id="1099" name="Picture 1098">
            <a:extLst>
              <a:ext uri="{FF2B5EF4-FFF2-40B4-BE49-F238E27FC236}">
                <a16:creationId xmlns:a16="http://schemas.microsoft.com/office/drawing/2014/main" id="{4B61EBEC-D0CA-456C-98A6-EDA1AC9FB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101" name="Straight Connector 1100">
            <a:extLst>
              <a:ext uri="{FF2B5EF4-FFF2-40B4-BE49-F238E27FC236}">
                <a16:creationId xmlns:a16="http://schemas.microsoft.com/office/drawing/2014/main" id="{718A71EB-D327-4458-85FB-26336B2BA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63636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057" name="Picture 2056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059" name="Straight Connector 2058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1" name="Straight Connector 2060">
            <a:extLst>
              <a:ext uri="{FF2B5EF4-FFF2-40B4-BE49-F238E27FC236}">
                <a16:creationId xmlns:a16="http://schemas.microsoft.com/office/drawing/2014/main" id="{4977F1E1-2B6F-4BB6-899F-67D8764D8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2063" name="Rectangle 2062">
            <a:extLst>
              <a:ext uri="{FF2B5EF4-FFF2-40B4-BE49-F238E27FC236}">
                <a16:creationId xmlns:a16="http://schemas.microsoft.com/office/drawing/2014/main" id="{B0013D77-6314-4D7E-B3AE-F64340434D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5" name="Rectangle 2064">
            <a:extLst>
              <a:ext uri="{FF2B5EF4-FFF2-40B4-BE49-F238E27FC236}">
                <a16:creationId xmlns:a16="http://schemas.microsoft.com/office/drawing/2014/main" id="{4F504834-5C3B-4268-AA97-192F1C8B30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CF482B3-4A55-D4F0-3176-C53C10DA0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2617" y="976508"/>
            <a:ext cx="5525305" cy="2367221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4200" dirty="0" err="1"/>
              <a:t>Moučné</a:t>
            </a:r>
            <a:r>
              <a:rPr lang="en-US" sz="4200" dirty="0"/>
              <a:t> </a:t>
            </a:r>
            <a:r>
              <a:rPr lang="en-US" sz="4200" dirty="0" err="1"/>
              <a:t>hospodářství</a:t>
            </a:r>
            <a:r>
              <a:rPr lang="en-US" sz="4200" dirty="0"/>
              <a:t>, </a:t>
            </a:r>
            <a:r>
              <a:rPr lang="en-US" sz="4200" dirty="0" err="1"/>
              <a:t>dávkování</a:t>
            </a:r>
            <a:r>
              <a:rPr lang="en-US" sz="4200" dirty="0"/>
              <a:t> </a:t>
            </a:r>
            <a:r>
              <a:rPr lang="en-US" sz="4200" dirty="0" err="1"/>
              <a:t>surovin</a:t>
            </a:r>
            <a:endParaRPr lang="en-US" sz="4200" dirty="0"/>
          </a:p>
        </p:txBody>
      </p:sp>
      <p:cxnSp>
        <p:nvCxnSpPr>
          <p:cNvPr id="2067" name="Straight Connector 2066">
            <a:extLst>
              <a:ext uri="{FF2B5EF4-FFF2-40B4-BE49-F238E27FC236}">
                <a16:creationId xmlns:a16="http://schemas.microsoft.com/office/drawing/2014/main" id="{08499C1D-827E-4262-9D7E-C9C5D41F74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2618" y="3528543"/>
            <a:ext cx="553611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2069" name="Group 2068">
            <a:extLst>
              <a:ext uri="{FF2B5EF4-FFF2-40B4-BE49-F238E27FC236}">
                <a16:creationId xmlns:a16="http://schemas.microsoft.com/office/drawing/2014/main" id="{14769521-3FF2-4900-8E88-FE324129C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77388" y="482171"/>
            <a:ext cx="4074533" cy="5149101"/>
            <a:chOff x="7463259" y="583365"/>
            <a:chExt cx="4074533" cy="5181928"/>
          </a:xfrm>
        </p:grpSpPr>
        <p:sp>
          <p:nvSpPr>
            <p:cNvPr id="2070" name="Rectangle 2069">
              <a:extLst>
                <a:ext uri="{FF2B5EF4-FFF2-40B4-BE49-F238E27FC236}">
                  <a16:creationId xmlns:a16="http://schemas.microsoft.com/office/drawing/2014/main" id="{81FA2858-515C-4B19-957E-E33BE2525A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9" y="583365"/>
              <a:ext cx="4074533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1" name="Rectangle 2070">
              <a:extLst>
                <a:ext uri="{FF2B5EF4-FFF2-40B4-BE49-F238E27FC236}">
                  <a16:creationId xmlns:a16="http://schemas.microsoft.com/office/drawing/2014/main" id="{1C120D3D-6DFE-4D3F-821A-5DEB60B854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8" y="915807"/>
              <a:ext cx="345028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BBE112F2-6FA5-2849-1174-759CAE224DF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8430537" y="848141"/>
            <a:ext cx="2448745" cy="4395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3" name="Picture 2072">
            <a:extLst>
              <a:ext uri="{FF2B5EF4-FFF2-40B4-BE49-F238E27FC236}">
                <a16:creationId xmlns:a16="http://schemas.microsoft.com/office/drawing/2014/main" id="{734D3980-B8F4-49E4-BADC-88E2D3517D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075" name="Straight Connector 2074">
            <a:extLst>
              <a:ext uri="{FF2B5EF4-FFF2-40B4-BE49-F238E27FC236}">
                <a16:creationId xmlns:a16="http://schemas.microsoft.com/office/drawing/2014/main" id="{90E57DF2-FA2B-4494-B47E-8180C63267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37509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3078">
            <a:extLst>
              <a:ext uri="{FF2B5EF4-FFF2-40B4-BE49-F238E27FC236}">
                <a16:creationId xmlns:a16="http://schemas.microsoft.com/office/drawing/2014/main" id="{0CABCAE3-64FC-4149-819F-2C1812824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081" name="Picture 3080">
            <a:extLst>
              <a:ext uri="{FF2B5EF4-FFF2-40B4-BE49-F238E27FC236}">
                <a16:creationId xmlns:a16="http://schemas.microsoft.com/office/drawing/2014/main" id="{012FDCFE-9AD2-4D8A-8CBF-B3AA37EBF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083" name="Straight Connector 3082">
            <a:extLst>
              <a:ext uri="{FF2B5EF4-FFF2-40B4-BE49-F238E27FC236}">
                <a16:creationId xmlns:a16="http://schemas.microsoft.com/office/drawing/2014/main" id="{FBD463FC-4CA8-4FF4-85A3-AF9F4B98D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85" name="Straight Connector 3084">
            <a:extLst>
              <a:ext uri="{FF2B5EF4-FFF2-40B4-BE49-F238E27FC236}">
                <a16:creationId xmlns:a16="http://schemas.microsoft.com/office/drawing/2014/main" id="{BECF35C3-8B44-4F4B-BD25-4C01823DB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3087" name="Rectangle 3086">
            <a:extLst>
              <a:ext uri="{FF2B5EF4-FFF2-40B4-BE49-F238E27FC236}">
                <a16:creationId xmlns:a16="http://schemas.microsoft.com/office/drawing/2014/main" id="{D0712110-0BC1-4B31-B3BB-63B44222E8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9" name="Rectangle 3088">
            <a:extLst>
              <a:ext uri="{FF2B5EF4-FFF2-40B4-BE49-F238E27FC236}">
                <a16:creationId xmlns:a16="http://schemas.microsoft.com/office/drawing/2014/main" id="{4466B5F3-C053-4580-B04A-1EF9498882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7CC7A12-9BAA-1145-8AB5-E27EA1527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2616" y="962902"/>
            <a:ext cx="4176384" cy="2380828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4100"/>
              <a:t>Chlazení vody a dávkování bez odpadu </a:t>
            </a:r>
            <a:br>
              <a:rPr lang="en-US" sz="4100"/>
            </a:br>
            <a:endParaRPr lang="en-US" sz="4100"/>
          </a:p>
        </p:txBody>
      </p:sp>
      <p:cxnSp>
        <p:nvCxnSpPr>
          <p:cNvPr id="3091" name="Straight Connector 3090">
            <a:extLst>
              <a:ext uri="{FF2B5EF4-FFF2-40B4-BE49-F238E27FC236}">
                <a16:creationId xmlns:a16="http://schemas.microsoft.com/office/drawing/2014/main" id="{FA6123F2-4B61-414F-A7E5-5B7828EACA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2617" y="3528543"/>
            <a:ext cx="417147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074" name="Picture 2">
            <a:extLst>
              <a:ext uri="{FF2B5EF4-FFF2-40B4-BE49-F238E27FC236}">
                <a16:creationId xmlns:a16="http://schemas.microsoft.com/office/drawing/2014/main" id="{9DE87599-EC71-32ED-BAD2-80EB758DF35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4411" y="885163"/>
            <a:ext cx="4960442" cy="450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3" name="Picture 3092">
            <a:extLst>
              <a:ext uri="{FF2B5EF4-FFF2-40B4-BE49-F238E27FC236}">
                <a16:creationId xmlns:a16="http://schemas.microsoft.com/office/drawing/2014/main" id="{25CED634-E2D0-4AB7-96DD-816C9B52C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095" name="Straight Connector 3094">
            <a:extLst>
              <a:ext uri="{FF2B5EF4-FFF2-40B4-BE49-F238E27FC236}">
                <a16:creationId xmlns:a16="http://schemas.microsoft.com/office/drawing/2014/main" id="{FCDDCDFB-696D-4FDF-9B58-24F71B7C37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71253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CABCAE3-64FC-4149-819F-2C1812824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12FDCFE-9AD2-4D8A-8CBF-B3AA37EBF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BD463FC-4CA8-4FF4-85A3-AF9F4B98D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ECF35C3-8B44-4F4B-BD25-4C01823DB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D0712110-0BC1-4B31-B3BB-63B44222E8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466B5F3-C053-4580-B04A-1EF9498882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453D5F5-96B5-949A-8320-2CA38376C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2616" y="962902"/>
            <a:ext cx="4176384" cy="2380828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3700" dirty="0" err="1"/>
              <a:t>chytré</a:t>
            </a:r>
            <a:r>
              <a:rPr lang="en-US" sz="3700" dirty="0"/>
              <a:t> </a:t>
            </a:r>
            <a:r>
              <a:rPr lang="en-US" sz="3700" dirty="0" err="1"/>
              <a:t>hnětače</a:t>
            </a:r>
            <a:r>
              <a:rPr lang="en-US" sz="3700" dirty="0"/>
              <a:t>, </a:t>
            </a:r>
            <a:br>
              <a:rPr lang="en-US" sz="3700" dirty="0"/>
            </a:br>
            <a:r>
              <a:rPr lang="en-US" sz="3700" dirty="0" err="1"/>
              <a:t>křivky</a:t>
            </a:r>
            <a:r>
              <a:rPr lang="en-US" sz="3700" dirty="0"/>
              <a:t> </a:t>
            </a:r>
            <a:r>
              <a:rPr lang="en-US" sz="3700" dirty="0" err="1"/>
              <a:t>hnětení</a:t>
            </a:r>
            <a:r>
              <a:rPr lang="en-US" sz="3700" dirty="0"/>
              <a:t>  </a:t>
            </a:r>
            <a:br>
              <a:rPr lang="en-US" sz="3700" dirty="0"/>
            </a:br>
            <a:endParaRPr lang="en-US" sz="3700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A6123F2-4B61-414F-A7E5-5B7828EACA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2617" y="3528543"/>
            <a:ext cx="417147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37380395-EE26-365A-0A1D-BEDC6A805C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675372" y="805583"/>
            <a:ext cx="3798519" cy="466076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5CED634-E2D0-4AB7-96DD-816C9B52C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CDDCDFB-696D-4FDF-9B58-24F71B7C37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47870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Rectangle 4102">
            <a:extLst>
              <a:ext uri="{FF2B5EF4-FFF2-40B4-BE49-F238E27FC236}">
                <a16:creationId xmlns:a16="http://schemas.microsoft.com/office/drawing/2014/main" id="{0CABCAE3-64FC-4149-819F-2C1812824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105" name="Picture 4104">
            <a:extLst>
              <a:ext uri="{FF2B5EF4-FFF2-40B4-BE49-F238E27FC236}">
                <a16:creationId xmlns:a16="http://schemas.microsoft.com/office/drawing/2014/main" id="{012FDCFE-9AD2-4D8A-8CBF-B3AA37EBF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4107" name="Straight Connector 4106">
            <a:extLst>
              <a:ext uri="{FF2B5EF4-FFF2-40B4-BE49-F238E27FC236}">
                <a16:creationId xmlns:a16="http://schemas.microsoft.com/office/drawing/2014/main" id="{FBD463FC-4CA8-4FF4-85A3-AF9F4B98D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9" name="Straight Connector 4108">
            <a:extLst>
              <a:ext uri="{FF2B5EF4-FFF2-40B4-BE49-F238E27FC236}">
                <a16:creationId xmlns:a16="http://schemas.microsoft.com/office/drawing/2014/main" id="{BECF35C3-8B44-4F4B-BD25-4C01823DB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4111" name="Rectangle 4110">
            <a:extLst>
              <a:ext uri="{FF2B5EF4-FFF2-40B4-BE49-F238E27FC236}">
                <a16:creationId xmlns:a16="http://schemas.microsoft.com/office/drawing/2014/main" id="{D0712110-0BC1-4B31-B3BB-63B44222E8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13" name="Rectangle 4112">
            <a:extLst>
              <a:ext uri="{FF2B5EF4-FFF2-40B4-BE49-F238E27FC236}">
                <a16:creationId xmlns:a16="http://schemas.microsoft.com/office/drawing/2014/main" id="{4466B5F3-C053-4580-B04A-1EF9498882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355CD77-DB5C-A346-AD4A-C4E3F95E3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2616" y="962902"/>
            <a:ext cx="4176384" cy="2380828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4800"/>
              <a:t>Děličky</a:t>
            </a:r>
          </a:p>
        </p:txBody>
      </p:sp>
      <p:cxnSp>
        <p:nvCxnSpPr>
          <p:cNvPr id="4115" name="Straight Connector 4114">
            <a:extLst>
              <a:ext uri="{FF2B5EF4-FFF2-40B4-BE49-F238E27FC236}">
                <a16:creationId xmlns:a16="http://schemas.microsoft.com/office/drawing/2014/main" id="{FA6123F2-4B61-414F-A7E5-5B7828EACA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2617" y="3528543"/>
            <a:ext cx="417147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098" name="Picture 2">
            <a:extLst>
              <a:ext uri="{FF2B5EF4-FFF2-40B4-BE49-F238E27FC236}">
                <a16:creationId xmlns:a16="http://schemas.microsoft.com/office/drawing/2014/main" id="{72A16755-DA7E-0BB3-E4FD-E4F9484B438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72177" y="805583"/>
            <a:ext cx="4804909" cy="4660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7" name="Picture 4116">
            <a:extLst>
              <a:ext uri="{FF2B5EF4-FFF2-40B4-BE49-F238E27FC236}">
                <a16:creationId xmlns:a16="http://schemas.microsoft.com/office/drawing/2014/main" id="{25CED634-E2D0-4AB7-96DD-816C9B52C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4119" name="Straight Connector 4118">
            <a:extLst>
              <a:ext uri="{FF2B5EF4-FFF2-40B4-BE49-F238E27FC236}">
                <a16:creationId xmlns:a16="http://schemas.microsoft.com/office/drawing/2014/main" id="{FCDDCDFB-696D-4FDF-9B58-24F71B7C37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85300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77F1E1-2B6F-4BB6-899F-67D8764D8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EC17D08F-2133-44A9-B28C-CB29928FA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CC36881-E309-4C41-8B5B-203AADC15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A6F7D34-AECE-899F-0859-573B96223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301" y="1474969"/>
            <a:ext cx="2823919" cy="1868760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2500"/>
              <a:t>Vykulovač vlastní výroby</a:t>
            </a:r>
            <a:br>
              <a:rPr lang="en-US" sz="2500"/>
            </a:br>
            <a:r>
              <a:rPr lang="en-US" sz="2500"/>
              <a:t>(sušení pásu, protikluz)</a:t>
            </a:r>
            <a:br>
              <a:rPr lang="en-US" sz="2500"/>
            </a:br>
            <a:endParaRPr lang="en-US" sz="250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4F2C6A8-7D46-49EA-860B-0F0B02084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9301" y="3528543"/>
            <a:ext cx="282391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ED92372-F778-4E96-9E90-4E63BAF3CA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979389" y="482171"/>
            <a:ext cx="7560115" cy="5149101"/>
            <a:chOff x="7463258" y="583365"/>
            <a:chExt cx="7560115" cy="5181928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B4EC089-8B60-43F4-9BF5-1F0B0E398E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8" y="583365"/>
              <a:ext cx="7560115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C0BAC91-1725-4E5A-92CE-F5A2EB066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7" y="915807"/>
              <a:ext cx="69282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73302C5D-A2DD-396A-9E0D-C7FC4A79FA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854" r="8580" b="2"/>
          <a:stretch/>
        </p:blipFill>
        <p:spPr>
          <a:xfrm>
            <a:off x="4618374" y="1116345"/>
            <a:ext cx="6282919" cy="386617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B61EBEC-D0CA-456C-98A6-EDA1AC9FB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18A71EB-D327-4458-85FB-26336B2BA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49290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129" name="Picture 5128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5131" name="Straight Connector 5130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33" name="Straight Connector 5132">
            <a:extLst>
              <a:ext uri="{FF2B5EF4-FFF2-40B4-BE49-F238E27FC236}">
                <a16:creationId xmlns:a16="http://schemas.microsoft.com/office/drawing/2014/main" id="{4977F1E1-2B6F-4BB6-899F-67D8764D8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5135" name="Rectangle 5134">
            <a:extLst>
              <a:ext uri="{FF2B5EF4-FFF2-40B4-BE49-F238E27FC236}">
                <a16:creationId xmlns:a16="http://schemas.microsoft.com/office/drawing/2014/main" id="{EC17D08F-2133-44A9-B28C-CB29928FA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37" name="Rectangle 5136">
            <a:extLst>
              <a:ext uri="{FF2B5EF4-FFF2-40B4-BE49-F238E27FC236}">
                <a16:creationId xmlns:a16="http://schemas.microsoft.com/office/drawing/2014/main" id="{0CC36881-E309-4C41-8B5B-203AADC15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D1171F2-E4C7-2948-DE88-6E41003D2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301" y="1474969"/>
            <a:ext cx="2823919" cy="1868760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2800"/>
              <a:t>Předkynárny na míru</a:t>
            </a:r>
            <a:br>
              <a:rPr lang="en-US" sz="2800"/>
            </a:br>
            <a:endParaRPr lang="en-US" sz="2800"/>
          </a:p>
        </p:txBody>
      </p:sp>
      <p:cxnSp>
        <p:nvCxnSpPr>
          <p:cNvPr id="5139" name="Straight Connector 5138">
            <a:extLst>
              <a:ext uri="{FF2B5EF4-FFF2-40B4-BE49-F238E27FC236}">
                <a16:creationId xmlns:a16="http://schemas.microsoft.com/office/drawing/2014/main" id="{84F2C6A8-7D46-49EA-860B-0F0B02084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9301" y="3528543"/>
            <a:ext cx="282391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5141" name="Group 5140">
            <a:extLst>
              <a:ext uri="{FF2B5EF4-FFF2-40B4-BE49-F238E27FC236}">
                <a16:creationId xmlns:a16="http://schemas.microsoft.com/office/drawing/2014/main" id="{AED92372-F778-4E96-9E90-4E63BAF3CA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979389" y="482171"/>
            <a:ext cx="7560115" cy="5149101"/>
            <a:chOff x="7463258" y="583365"/>
            <a:chExt cx="7560115" cy="5181928"/>
          </a:xfrm>
        </p:grpSpPr>
        <p:sp>
          <p:nvSpPr>
            <p:cNvPr id="5142" name="Rectangle 5141">
              <a:extLst>
                <a:ext uri="{FF2B5EF4-FFF2-40B4-BE49-F238E27FC236}">
                  <a16:creationId xmlns:a16="http://schemas.microsoft.com/office/drawing/2014/main" id="{EB4EC089-8B60-43F4-9BF5-1F0B0E398E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8" y="583365"/>
              <a:ext cx="7560115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43" name="Rectangle 5142">
              <a:extLst>
                <a:ext uri="{FF2B5EF4-FFF2-40B4-BE49-F238E27FC236}">
                  <a16:creationId xmlns:a16="http://schemas.microsoft.com/office/drawing/2014/main" id="{1C0BAC91-1725-4E5A-92CE-F5A2EB066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7" y="915807"/>
              <a:ext cx="69282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122" name="Picture 2">
            <a:extLst>
              <a:ext uri="{FF2B5EF4-FFF2-40B4-BE49-F238E27FC236}">
                <a16:creationId xmlns:a16="http://schemas.microsoft.com/office/drawing/2014/main" id="{4259B311-8B7B-C139-CF8C-9E06E7533D1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7812"/>
          <a:stretch/>
        </p:blipFill>
        <p:spPr bwMode="auto">
          <a:xfrm>
            <a:off x="4618374" y="1116345"/>
            <a:ext cx="6282919" cy="3866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5" name="Picture 5144">
            <a:extLst>
              <a:ext uri="{FF2B5EF4-FFF2-40B4-BE49-F238E27FC236}">
                <a16:creationId xmlns:a16="http://schemas.microsoft.com/office/drawing/2014/main" id="{4B61EBEC-D0CA-456C-98A6-EDA1AC9FB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5147" name="Straight Connector 5146">
            <a:extLst>
              <a:ext uri="{FF2B5EF4-FFF2-40B4-BE49-F238E27FC236}">
                <a16:creationId xmlns:a16="http://schemas.microsoft.com/office/drawing/2014/main" id="{718A71EB-D327-4458-85FB-26336B2BA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22581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Rectangle 6150">
            <a:extLst>
              <a:ext uri="{FF2B5EF4-FFF2-40B4-BE49-F238E27FC236}">
                <a16:creationId xmlns:a16="http://schemas.microsoft.com/office/drawing/2014/main" id="{0CABCAE3-64FC-4149-819F-2C1812824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164" name="Picture 6152">
            <a:extLst>
              <a:ext uri="{FF2B5EF4-FFF2-40B4-BE49-F238E27FC236}">
                <a16:creationId xmlns:a16="http://schemas.microsoft.com/office/drawing/2014/main" id="{012FDCFE-9AD2-4D8A-8CBF-B3AA37EBF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6168" name="Straight Connector 6154">
            <a:extLst>
              <a:ext uri="{FF2B5EF4-FFF2-40B4-BE49-F238E27FC236}">
                <a16:creationId xmlns:a16="http://schemas.microsoft.com/office/drawing/2014/main" id="{FBD463FC-4CA8-4FF4-85A3-AF9F4B98D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70" name="Straight Connector 6156">
            <a:extLst>
              <a:ext uri="{FF2B5EF4-FFF2-40B4-BE49-F238E27FC236}">
                <a16:creationId xmlns:a16="http://schemas.microsoft.com/office/drawing/2014/main" id="{BECF35C3-8B44-4F4B-BD25-4C01823DB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6172" name="Rectangle 6158">
            <a:extLst>
              <a:ext uri="{FF2B5EF4-FFF2-40B4-BE49-F238E27FC236}">
                <a16:creationId xmlns:a16="http://schemas.microsoft.com/office/drawing/2014/main" id="{2FA7AD0A-1871-4DF8-9235-F49D0513B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74" name="Rectangle 6160">
            <a:extLst>
              <a:ext uri="{FF2B5EF4-FFF2-40B4-BE49-F238E27FC236}">
                <a16:creationId xmlns:a16="http://schemas.microsoft.com/office/drawing/2014/main" id="{36B04CFB-FAE5-47DD-9B3E-4E9BA7A89C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83F1282-43BC-F94A-C44F-134CD0A60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301" y="1474969"/>
            <a:ext cx="2823919" cy="1868760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3300"/>
              <a:t>Vyvalovače vlastní výroby</a:t>
            </a:r>
          </a:p>
        </p:txBody>
      </p:sp>
      <p:cxnSp>
        <p:nvCxnSpPr>
          <p:cNvPr id="6163" name="Straight Connector 6162">
            <a:extLst>
              <a:ext uri="{FF2B5EF4-FFF2-40B4-BE49-F238E27FC236}">
                <a16:creationId xmlns:a16="http://schemas.microsoft.com/office/drawing/2014/main" id="{EE68D41B-9286-479F-9AB7-678C8E348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9301" y="3528543"/>
            <a:ext cx="282391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6165" name="Group 6164">
            <a:extLst>
              <a:ext uri="{FF2B5EF4-FFF2-40B4-BE49-F238E27FC236}">
                <a16:creationId xmlns:a16="http://schemas.microsoft.com/office/drawing/2014/main" id="{E8ACF89C-CFC3-4D68-B3C4-2BEFB7BBE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979389" y="482171"/>
            <a:ext cx="7560115" cy="5149101"/>
            <a:chOff x="3979389" y="482171"/>
            <a:chExt cx="7560115" cy="5149101"/>
          </a:xfrm>
        </p:grpSpPr>
        <p:sp>
          <p:nvSpPr>
            <p:cNvPr id="6166" name="Rectangle 6165">
              <a:extLst>
                <a:ext uri="{FF2B5EF4-FFF2-40B4-BE49-F238E27FC236}">
                  <a16:creationId xmlns:a16="http://schemas.microsoft.com/office/drawing/2014/main" id="{3B770B7D-3C5C-4682-8DF0-20783592F3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79389" y="482171"/>
              <a:ext cx="7560115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67" name="Rectangle 6166">
              <a:extLst>
                <a:ext uri="{FF2B5EF4-FFF2-40B4-BE49-F238E27FC236}">
                  <a16:creationId xmlns:a16="http://schemas.microsoft.com/office/drawing/2014/main" id="{A6893E11-7EC1-4EB6-A2A8-0B693F8FE5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92448" y="812507"/>
              <a:ext cx="692827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169" name="Rectangle 6168">
            <a:extLst>
              <a:ext uri="{FF2B5EF4-FFF2-40B4-BE49-F238E27FC236}">
                <a16:creationId xmlns:a16="http://schemas.microsoft.com/office/drawing/2014/main" id="{622F7FD7-8884-4FD5-95AB-0B5C6033A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5487" y="977965"/>
            <a:ext cx="6615582" cy="4135339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DA19FE9B-A04A-47EF-02C2-B023C9F6CB9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4373" y="1116345"/>
            <a:ext cx="5970921" cy="3866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1" name="Picture 6170">
            <a:extLst>
              <a:ext uri="{FF2B5EF4-FFF2-40B4-BE49-F238E27FC236}">
                <a16:creationId xmlns:a16="http://schemas.microsoft.com/office/drawing/2014/main" id="{16EFE474-4FE0-4E8F-8F09-5ED2C9E76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6173" name="Straight Connector 6172">
            <a:extLst>
              <a:ext uri="{FF2B5EF4-FFF2-40B4-BE49-F238E27FC236}">
                <a16:creationId xmlns:a16="http://schemas.microsoft.com/office/drawing/2014/main" id="{CF8B8C81-54DC-4AF5-B682-3A2C70A6B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9085699"/>
      </p:ext>
    </p:extLst>
  </p:cSld>
  <p:clrMapOvr>
    <a:masterClrMapping/>
  </p:clrMapOvr>
</p:sld>
</file>

<file path=ppt/theme/theme1.xml><?xml version="1.0" encoding="utf-8"?>
<a:theme xmlns:a="http://schemas.openxmlformats.org/drawingml/2006/main" name="Galerie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Galerie</Template>
  <TotalTime>33</TotalTime>
  <Words>84</Words>
  <Application>Microsoft Macintosh PowerPoint</Application>
  <PresentationFormat>Širokoúhlá obrazovka</PresentationFormat>
  <Paragraphs>21</Paragraphs>
  <Slides>13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8" baseType="lpstr">
      <vt:lpstr>Arial</vt:lpstr>
      <vt:lpstr>Calibri</vt:lpstr>
      <vt:lpstr>Gill Sans MT</vt:lpstr>
      <vt:lpstr>Helvetica Neue</vt:lpstr>
      <vt:lpstr>Galerie</vt:lpstr>
      <vt:lpstr>Nové trendy v pekařství  </vt:lpstr>
      <vt:lpstr>Automatizace… </vt:lpstr>
      <vt:lpstr>Moučné hospodářství, dávkování surovin</vt:lpstr>
      <vt:lpstr>Chlazení vody a dávkování bez odpadu  </vt:lpstr>
      <vt:lpstr>chytré hnětače,  křivky hnětení   </vt:lpstr>
      <vt:lpstr>Děličky</vt:lpstr>
      <vt:lpstr>Vykulovač vlastní výroby (sušení pásu, protikluz) </vt:lpstr>
      <vt:lpstr>Předkynárny na míru </vt:lpstr>
      <vt:lpstr>Vyvalovače vlastní výroby</vt:lpstr>
      <vt:lpstr>Tvarovací linky </vt:lpstr>
      <vt:lpstr>Kynárny </vt:lpstr>
      <vt:lpstr>Pece Revent - rotosole </vt:lpstr>
      <vt:lpstr>Vakuové chlazení 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Nové trendy v pekařství  </dc:title>
  <dc:creator>Roman Kalus</dc:creator>
  <cp:lastModifiedBy>Roman Kalus</cp:lastModifiedBy>
  <cp:revision>1</cp:revision>
  <dcterms:created xsi:type="dcterms:W3CDTF">2023-10-09T15:19:38Z</dcterms:created>
  <dcterms:modified xsi:type="dcterms:W3CDTF">2023-10-09T15:52:58Z</dcterms:modified>
</cp:coreProperties>
</file>